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56" r:id="rId4"/>
    <p:sldId id="265" r:id="rId5"/>
    <p:sldId id="260" r:id="rId6"/>
    <p:sldId id="257" r:id="rId7"/>
    <p:sldId id="261" r:id="rId8"/>
    <p:sldId id="258" r:id="rId9"/>
    <p:sldId id="262" r:id="rId10"/>
    <p:sldId id="266" r:id="rId11"/>
    <p:sldId id="259" r:id="rId12"/>
    <p:sldId id="263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peterburg.guide/pamjatniki/rostralnye-kolonny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hyperlink" Target="yandex.ru/maps/2/saint-petersburg/?l=stv,sta&amp;ll=30.304306,59.943227&amp;panorama%5bdirection%5d=164.526180,1.124547&amp;panorama%5bfull%5d=true&amp;panorama%5bpoint%5d=30.304306,59.943227&amp;panorama%5bspan%5d=120.000000,75.770807&amp;z=14" TargetMode="Externa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0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241500"/>
              </p:ext>
            </p:extLst>
          </p:nvPr>
        </p:nvGraphicFramePr>
        <p:xfrm>
          <a:off x="683568" y="1268760"/>
          <a:ext cx="7704856" cy="432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04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7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Муниципальное общеобразовательное учреждение «Лицей №22»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137160" marB="1371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0572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4400" dirty="0" smtClean="0">
                          <a:effectLst/>
                        </a:rPr>
                        <a:t>Современные деньги России и других стран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R="7302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19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3025" marR="73025" marT="137160" marB="1371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6903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900igr.net/up/datas/117569/0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3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286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9385" y="692696"/>
            <a:ext cx="79847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Почему на гурте насечки?</a:t>
            </a:r>
            <a:endParaRPr lang="ru-RU" dirty="0"/>
          </a:p>
        </p:txBody>
      </p:sp>
      <p:pic>
        <p:nvPicPr>
          <p:cNvPr id="4101" name="Picture 5" descr="https://economic-definition.com/Images/Forex_Otzovik/240/640/2469002605-blagorodnye_metally_ispol_zuyutsya_tol_ko_dlya_togo__chtoby_delat__investicionnye_mone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56" y="2034776"/>
            <a:ext cx="3534487" cy="410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567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2" y="2852936"/>
            <a:ext cx="3273425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https://xn--b1aecnthebc1acj.xn--p1ai/uploads/2019/16(1689)/19-%D0%B4%D0%B5%D0%BD%D1%8C%D0%B3%D0%B8-%D1%81%D0%BE%D1%85%D0%BD%D1%83%D1%82-min.jpg?155550346826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141" y="548680"/>
            <a:ext cx="521200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854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20688"/>
            <a:ext cx="8619091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Зачем на русских монетах</a:t>
            </a:r>
          </a:p>
          <a:p>
            <a:r>
              <a:rPr lang="ru-RU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 и 5 копеек </a:t>
            </a:r>
          </a:p>
          <a:p>
            <a:r>
              <a:rPr lang="ru-RU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выдавливались 3 и 5 точек?</a:t>
            </a:r>
            <a:endParaRPr lang="ru-RU" dirty="0"/>
          </a:p>
        </p:txBody>
      </p:sp>
      <p:sp>
        <p:nvSpPr>
          <p:cNvPr id="3" name="AutoShape 2" descr="https://im0-tub-ru.yandex.net/i?id=0c86e836a4cd14e3dc6b4a19ebfec175-l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56992"/>
            <a:ext cx="6228184" cy="308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91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6" t="51326" r="7812" b="14168"/>
          <a:stretch/>
        </p:blipFill>
        <p:spPr bwMode="auto">
          <a:xfrm>
            <a:off x="328191" y="1753589"/>
            <a:ext cx="322932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https://i.pinimg.com/736x/da/7a/ca/da7aca24514e0e41604d6fd200e37ff9--anna-karenina-antique-photo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8286"/>
            <a:ext cx="4945360" cy="642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675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yhhy.ru/uploads/images/foto2017/5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06523"/>
            <a:ext cx="6147048" cy="307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 descr="https://skolko1.ru/wp-content/uploads/2018/07/50k-1-2001-1024x50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45" y="3464126"/>
            <a:ext cx="6395780" cy="317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480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pkorzina.ru/files/e5f/e5fe8b21f59eb145dcd6114bd86122e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4664"/>
            <a:ext cx="547260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468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724955" cy="658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834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tatic-ru.insales.ru/images/products/1/945/261850033/050_%D1%80%D1%83%D0%B1%D0%BB%D0%B5%D0%B9_1997__%D0%9C%D0%BE%D0%B4%D0%B8%D1%84%D0%B8%D0%BA%D0%B0%D1%86%D0%B8%D1%8F_2004_%D0%B3__%D0%A0%D0%90%D0%94%D0%90%D0%A0_%D0%AD%D0%9D_1001001_X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7" name="Picture 3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07975" y="186369"/>
            <a:ext cx="6075029" cy="267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483768" y="3573016"/>
            <a:ext cx="6078537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48680"/>
            <a:ext cx="2226423" cy="166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лево 2"/>
          <p:cNvSpPr/>
          <p:nvPr/>
        </p:nvSpPr>
        <p:spPr>
          <a:xfrm>
            <a:off x="3897359" y="786114"/>
            <a:ext cx="2952328" cy="26662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18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5693"/>
            <a:ext cx="4209145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41" y="2708920"/>
            <a:ext cx="4119344" cy="367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934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Цель: создать условия для формирования у учащихся о современных деньгах России и других стран, наличных и безналичных.</a:t>
            </a:r>
            <a:br>
              <a:rPr lang="ru-RU" sz="2000" dirty="0" smtClean="0"/>
            </a:br>
            <a:r>
              <a:rPr lang="ru-RU" sz="2000" dirty="0" smtClean="0"/>
              <a:t>Задачи: уметь отличать монеты от купюр, монеты и купюры разного номинала; уметь считать деньги; различать валюты разных стран.</a:t>
            </a:r>
            <a:br>
              <a:rPr lang="ru-RU" sz="2000" dirty="0" smtClean="0"/>
            </a:br>
            <a:r>
              <a:rPr lang="ru-RU" sz="2000" dirty="0" smtClean="0"/>
              <a:t>Средства обучения: рабочая тетрадь и учебник</a:t>
            </a:r>
            <a:r>
              <a:rPr lang="ru-RU" sz="2000" dirty="0"/>
              <a:t>, раздаточный материал.</a:t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12728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" y="260648"/>
            <a:ext cx="730567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" t="16386" r="7011" b="14557"/>
          <a:stretch/>
        </p:blipFill>
        <p:spPr bwMode="auto">
          <a:xfrm>
            <a:off x="2915816" y="3789040"/>
            <a:ext cx="5763491" cy="265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98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50882"/>
            <a:ext cx="4825997" cy="361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465559"/>
            <a:ext cx="724518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Банк – это место,</a:t>
            </a:r>
          </a:p>
          <a:p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где проводят операции</a:t>
            </a:r>
          </a:p>
          <a:p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деньгами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779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                         Деньги</a:t>
            </a:r>
            <a:br>
              <a:rPr lang="ru-RU" dirty="0" smtClean="0"/>
            </a:br>
            <a:r>
              <a:rPr lang="ru-RU" dirty="0" smtClean="0"/>
              <a:t>               </a:t>
            </a:r>
            <a:br>
              <a:rPr lang="ru-RU" dirty="0" smtClean="0"/>
            </a:br>
            <a:r>
              <a:rPr lang="ru-RU" dirty="0" smtClean="0"/>
              <a:t>          наличные  безналичные</a:t>
            </a:r>
            <a:br>
              <a:rPr lang="ru-RU" dirty="0" smtClean="0"/>
            </a:br>
            <a:r>
              <a:rPr lang="ru-RU" dirty="0" smtClean="0"/>
              <a:t>   </a:t>
            </a:r>
            <a:br>
              <a:rPr lang="ru-RU" dirty="0" smtClean="0"/>
            </a:br>
            <a:r>
              <a:rPr lang="ru-RU" dirty="0" smtClean="0"/>
              <a:t>   монеты купюры</a:t>
            </a:r>
            <a:br>
              <a:rPr lang="ru-RU" dirty="0" smtClean="0"/>
            </a:b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4697260" y="1484784"/>
            <a:ext cx="792088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3779912" y="1484784"/>
            <a:ext cx="72008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62250"/>
            <a:ext cx="9810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6599">
            <a:off x="2938024" y="2762248"/>
            <a:ext cx="9810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653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2248" y="548680"/>
            <a:ext cx="764946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называется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лицевая сторона монет?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504" y="2884629"/>
            <a:ext cx="3560954" cy="314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51704" r="15483" b="33523"/>
          <a:stretch/>
        </p:blipFill>
        <p:spPr bwMode="auto">
          <a:xfrm>
            <a:off x="-93283" y="2708920"/>
            <a:ext cx="2721067" cy="272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2" t="52083" r="16193" b="34660"/>
          <a:stretch/>
        </p:blipFill>
        <p:spPr bwMode="auto">
          <a:xfrm>
            <a:off x="6282853" y="2530466"/>
            <a:ext cx="2565578" cy="272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837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0" y="-1"/>
            <a:ext cx="9152740" cy="686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217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https://ds02.infourok.ru/uploads/ex/1369/0007a100-91c35535/img1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6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578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506" y="548680"/>
            <a:ext cx="825495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называется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оборотная сторона монет?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2" name="Picture 4" descr="https://avatars.mds.yandex.net/get-zen_doc/175411/pub_5d8f5ce1fe289100ad5edd28_5d8f5f1906cc4600b16f98dd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14" y="2564904"/>
            <a:ext cx="5096335" cy="347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331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2" t="52083" r="16193" b="34660"/>
          <a:stretch/>
        </p:blipFill>
        <p:spPr bwMode="auto">
          <a:xfrm>
            <a:off x="470119" y="2852936"/>
            <a:ext cx="3331362" cy="353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867" y="476672"/>
            <a:ext cx="4637806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48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называется</a:t>
            </a:r>
          </a:p>
          <a:p>
            <a:pPr lvl="0" algn="ctr"/>
            <a:r>
              <a:rPr lang="ru-RU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ребро монеты?</a:t>
            </a:r>
            <a:endParaRPr lang="ru-RU" sz="5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6" name="Picture 4" descr="https://static3.depositphotos.com/1000369/107/i/950/depositphotos_1072625-stock-photo-coins-sta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92896"/>
            <a:ext cx="3811523" cy="381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285259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2" t="52178" r="15908" b="33996"/>
          <a:stretch/>
        </p:blipFill>
        <p:spPr bwMode="auto">
          <a:xfrm>
            <a:off x="6118482" y="2471758"/>
            <a:ext cx="280830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338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258"/>
            <a:ext cx="7055768" cy="529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694" y="306022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6" descr="https://ds05.infourok.ru/uploads/ex/055f/000c887e-110e67a8/img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8667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62</Words>
  <Application>Microsoft Office PowerPoint</Application>
  <PresentationFormat>Экран (4:3)</PresentationFormat>
  <Paragraphs>17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Тема Office</vt:lpstr>
      <vt:lpstr>Презентация PowerPoint</vt:lpstr>
      <vt:lpstr> Цель: создать условия для формирования у учащихся о современных деньгах России и других стран, наличных и безналичных. Задачи: уметь отличать монеты от купюр, монеты и купюры разного номинала; уметь считать деньги; различать валюты разных стран. Средства обучения: рабочая тетрадь и учебник, раздаточный материал.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Деньги                           наличные  безналичные        монеты купюры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Marina</cp:lastModifiedBy>
  <cp:revision>18</cp:revision>
  <dcterms:created xsi:type="dcterms:W3CDTF">2020-09-29T07:06:41Z</dcterms:created>
  <dcterms:modified xsi:type="dcterms:W3CDTF">2020-10-11T15:07:55Z</dcterms:modified>
</cp:coreProperties>
</file>