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353" r:id="rId3"/>
    <p:sldId id="355" r:id="rId4"/>
    <p:sldId id="354" r:id="rId5"/>
    <p:sldId id="356" r:id="rId6"/>
    <p:sldId id="358" r:id="rId7"/>
    <p:sldId id="345" r:id="rId8"/>
    <p:sldId id="359" r:id="rId9"/>
    <p:sldId id="307" r:id="rId10"/>
    <p:sldId id="310" r:id="rId11"/>
    <p:sldId id="312" r:id="rId12"/>
    <p:sldId id="311" r:id="rId13"/>
    <p:sldId id="314" r:id="rId14"/>
    <p:sldId id="324" r:id="rId15"/>
    <p:sldId id="317" r:id="rId16"/>
    <p:sldId id="325" r:id="rId17"/>
    <p:sldId id="331" r:id="rId18"/>
    <p:sldId id="327" r:id="rId19"/>
    <p:sldId id="326" r:id="rId20"/>
    <p:sldId id="329" r:id="rId21"/>
    <p:sldId id="332" r:id="rId22"/>
    <p:sldId id="333" r:id="rId23"/>
    <p:sldId id="334" r:id="rId24"/>
    <p:sldId id="335" r:id="rId25"/>
    <p:sldId id="336" r:id="rId26"/>
    <p:sldId id="348" r:id="rId27"/>
    <p:sldId id="349" r:id="rId28"/>
    <p:sldId id="350" r:id="rId29"/>
    <p:sldId id="360" r:id="rId30"/>
    <p:sldId id="28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144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8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7281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города Абакана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«Центр развития ребёнка – д/с «Калинка»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 читать – скуки не знать</a:t>
            </a:r>
          </a:p>
          <a:p>
            <a:pPr marL="0" indent="0" algn="ctr">
              <a:buNone/>
            </a:pP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Елистратова Ольга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1145513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договаривались между собой, кто наполняет коробки снегом, кто укладывает кирпичи.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27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Снежные кирпичи смерзались между собой, поэтому стены крепости были прочные.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3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77" y="254569"/>
            <a:ext cx="5453868" cy="306780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491" y="3322370"/>
            <a:ext cx="5813908" cy="327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71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Права пословица: «Книги читать – скуки не знать!»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08" y="1268760"/>
            <a:ext cx="8635383" cy="485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49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такая крепость у нас получилась!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1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3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25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строили, строили. И наконец построили!!!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139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здорово теперь играть!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38063"/>
            <a:ext cx="8243754" cy="46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60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5391230" cy="3032567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3501008"/>
            <a:ext cx="5391230" cy="303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53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273050"/>
            <a:ext cx="5842992" cy="58531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чтение интересных книг, обсуждение сюжетов, проблем, поднятых на их страницах, не только заражает детей любовью, интересом к чтению, но и стимулирует развитие различных видов детской деятельности: игровую( сюжетно-ролевая , театральная игра), конструирование,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зобразительную, поисково-исследовательскую деятельность. </a:t>
            </a:r>
          </a:p>
          <a:p>
            <a:pPr marL="0" indent="0">
              <a:buNone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мы убедились в процессе совместного чтения и обсуждения замечательной книги</a:t>
            </a: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Ольги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Дворняковой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«Книжка про снежинки»</a:t>
            </a:r>
          </a:p>
          <a:p>
            <a:pPr marL="0" indent="0" algn="ctr">
              <a:buNone/>
            </a:pP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386608" cy="46910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35100"/>
            <a:ext cx="2359297" cy="374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41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снежная крепость стала достопримечательностью детского сада. Родители с детьми других групп приходили поиграть.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60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97977"/>
            <a:ext cx="8046156" cy="4525963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203" y="3717032"/>
            <a:ext cx="5376597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65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с приходом теплых дней наша крепость начала таять. Мы с ребятами придумали её разобрать и построить ледяной лабиринт.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8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42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8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1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744416" cy="283691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игра с макетом прогулочного участка: строительство снежной крепости. Снежные кирпичи сделали из белой глины.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08" y="274638"/>
            <a:ext cx="5043399" cy="2836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3446893"/>
            <a:ext cx="5679892" cy="319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37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80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сколько интересных, добрых дел подарила нам книга Ольги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Дворняковой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«Книжка про снежинки»!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65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99592" y="1600200"/>
            <a:ext cx="81369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Совместное чтение, обсуждение прочитанного развивает интеллект ребёнка, фантазию, творчество. Оно способствует  развитию интереса к книге, к чтению как процессу и ведущей </a:t>
            </a:r>
            <a:r>
              <a:rPr lang="ru-RU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подрастающего человека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726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39552" y="116632"/>
            <a:ext cx="8280920" cy="73448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«Снег –чудесная особенность нашей планеты, каждый год он покрывает четвёртую часть земли. А главное, что у снега есть тайны, которые непросто разгадать».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(Из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Дворняковой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«Книжка про снежинки»)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из глав книги воодушевляла нас с детьми на исследование, строительство, игру: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«Снежная охота», «Тайны снежных кристаллов», «Голос снега», «Такой разный снег», «Кому нужен прошлогодний снег?», «Снежное строительство», «Ненастоящий снег». </a:t>
            </a:r>
          </a:p>
          <a:p>
            <a:pPr marL="0" indent="0">
              <a:buNone/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Вопросы, иллюстрации, исторические факты мотивировали к деятельности, помогали её планировать :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получается, что у снежинок всегда шесть граней? Откуда берётся снег и почему он хрустит под ногами? Из-за чего лёд скользкий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Самую большую в истории снежинку обнаружили в американском штате Монтана в январе 1887 года. Вы не поверите: она была размером больше альбомного листа! А в 1944 году в Москве выпали снежные хлопья величиной с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блюдце».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Дворняковой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«Книжка про снежинки»)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306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797152"/>
            <a:ext cx="8229600" cy="1368152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560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99204">
            <a:off x="438427" y="1297876"/>
            <a:ext cx="2911213" cy="37379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663" y="872260"/>
            <a:ext cx="2576255" cy="3117126"/>
          </a:xfrm>
          <a:prstGeom prst="rect">
            <a:avLst/>
          </a:prstGeom>
        </p:spPr>
      </p:pic>
      <p:pic>
        <p:nvPicPr>
          <p:cNvPr id="4" name="Объект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2519">
            <a:off x="3083902" y="1344327"/>
            <a:ext cx="2873619" cy="37659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28942">
            <a:off x="1691528" y="3888469"/>
            <a:ext cx="3578293" cy="2296516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86594">
            <a:off x="5184451" y="4049710"/>
            <a:ext cx="3389810" cy="230077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 из книги О.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Дворняковой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«Книжка про снежинки»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445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323528" y="404664"/>
            <a:ext cx="8229600" cy="108498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увлечением дети проводили опыты и эксперименты со снегом. Но особенный интерес вызвала глава о снежном строительстве: иглу, ледяной отель, снежный замок, снежная крепость.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52" y="1772816"/>
            <a:ext cx="2864743" cy="2587789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1916832"/>
            <a:ext cx="2164871" cy="34556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4149080"/>
            <a:ext cx="3744416" cy="22202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3065" y="3356992"/>
            <a:ext cx="33147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3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родителями дети собрали информацию о снежном строительстве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268760"/>
            <a:ext cx="5016252" cy="3345630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3284984"/>
            <a:ext cx="5040560" cy="33640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9147" y="470845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Зимний фестиваль «Иглу -2020»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Обском море в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Новосибисрске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9732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Такое иглу построили родители на дачном участке.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7" y="2220458"/>
            <a:ext cx="2349267" cy="42344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1432593"/>
            <a:ext cx="2898397" cy="5187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2132856"/>
            <a:ext cx="2408668" cy="432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38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98378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захотели сами построить снежную крепость на прогулочном участке группы. Наш детский проект так и назвали «Снежная крепость». Обсудили и придумали, как будем делать кирпичи для постройки. Для этого использовали картонные коробки. На прогулке дети заполняли коробки снегом. На следующее утро снежные «кирпичики» были уже готовы. За ночь снег смерзался и становился твёрдым. Почему? Обсудили и дали ответ.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3473235"/>
            <a:ext cx="5688632" cy="319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75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5" y="274638"/>
            <a:ext cx="2793861" cy="2434282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строительстве крепости все трудились с удовольствием, дружно. Придумывали детали.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74638"/>
            <a:ext cx="5683470" cy="3196952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2996952"/>
            <a:ext cx="6577241" cy="369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36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62000"/>
          </a:schemeClr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2531</TotalTime>
  <Words>425</Words>
  <Application>Microsoft Office PowerPoint</Application>
  <PresentationFormat>Экран (4:3)</PresentationFormat>
  <Paragraphs>41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Муниципальное бюджетное дошкольное образовательное учреждение города Абакана  «Центр развития ребёнка – д/с «Калинка»</vt:lpstr>
      <vt:lpstr>Презентация PowerPoint</vt:lpstr>
      <vt:lpstr>Презентация PowerPoint</vt:lpstr>
      <vt:lpstr>Иллюстрации из книги О. Дворняковой  «Книжка про снежинки»</vt:lpstr>
      <vt:lpstr>С увлечением дети проводили опыты и эксперименты со снегом. Но особенный интерес вызвала глава о снежном строительстве: иглу, ледяной отель, снежный замок, снежная крепость. </vt:lpstr>
      <vt:lpstr>Вместе с родителями дети собрали информацию о снежном строительстве.</vt:lpstr>
      <vt:lpstr>Такое иглу построили родители на дачном участке.</vt:lpstr>
      <vt:lpstr>Ребята захотели сами построить снежную крепость на прогулочном участке группы. Наш детский проект так и назвали «Снежная крепость». Обсудили и придумали, как будем делать кирпичи для постройки. Для этого использовали картонные коробки. На прогулке дети заполняли коробки снегом. На следующее утро снежные «кирпичики» были уже готовы. За ночь снег смерзался и становился твёрдым. Почему? Обсудили и дали ответ. </vt:lpstr>
      <vt:lpstr>На строительстве крепости все трудились с удовольствием, дружно. Придумывали детали.</vt:lpstr>
      <vt:lpstr>Ребята договаривались между собой, кто наполняет коробки снегом, кто укладывает кирпичи. </vt:lpstr>
      <vt:lpstr>Снежные кирпичи смерзались между собой, поэтому стены крепости были прочные.</vt:lpstr>
      <vt:lpstr>Презентация PowerPoint</vt:lpstr>
      <vt:lpstr>Права пословица: «Книги читать – скуки не знать!»</vt:lpstr>
      <vt:lpstr>Вот такая крепость у нас получилась!</vt:lpstr>
      <vt:lpstr>Презентация PowerPoint</vt:lpstr>
      <vt:lpstr>Презентация PowerPoint</vt:lpstr>
      <vt:lpstr>Мы строили, строили. И наконец построили!!!</vt:lpstr>
      <vt:lpstr>Как здорово теперь играть!</vt:lpstr>
      <vt:lpstr>Презентация PowerPoint</vt:lpstr>
      <vt:lpstr>Наша снежная крепость стала достопримечательностью детского сада. Родители с детьми других групп приходили поиграть.</vt:lpstr>
      <vt:lpstr>Презентация PowerPoint</vt:lpstr>
      <vt:lpstr>Весной с приходом теплых дней наша крепость начала таять. Мы с ребятами придумали её разобрать и построить ледяной лабиринт.</vt:lpstr>
      <vt:lpstr>Презентация PowerPoint</vt:lpstr>
      <vt:lpstr>Презентация PowerPoint</vt:lpstr>
      <vt:lpstr>Презентация PowerPoint</vt:lpstr>
      <vt:lpstr>Новая игра с макетом прогулочного участка: строительство снежной крепости. Снежные кирпичи сделали из белой глины.</vt:lpstr>
      <vt:lpstr>Презентация PowerPoint</vt:lpstr>
      <vt:lpstr>Вот сколько интересных, добрых дел подарила нам книга Ольги Дворняковой «Книжка про снежинки»!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города Абакана «Центр развития ребёнка – детский сад «Калинка»</dc:title>
  <dc:creator>user</dc:creator>
  <cp:lastModifiedBy>Надежда</cp:lastModifiedBy>
  <cp:revision>111</cp:revision>
  <dcterms:created xsi:type="dcterms:W3CDTF">2018-03-27T01:55:56Z</dcterms:created>
  <dcterms:modified xsi:type="dcterms:W3CDTF">2020-10-13T08:59:49Z</dcterms:modified>
</cp:coreProperties>
</file>