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9A23-E3D6-4854-9415-2577D16A05D2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9E14-B294-4FA1-BDEB-DCFB3D213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9A23-E3D6-4854-9415-2577D16A05D2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9E14-B294-4FA1-BDEB-DCFB3D213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9A23-E3D6-4854-9415-2577D16A05D2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9E14-B294-4FA1-BDEB-DCFB3D213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9A23-E3D6-4854-9415-2577D16A05D2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9E14-B294-4FA1-BDEB-DCFB3D213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9A23-E3D6-4854-9415-2577D16A05D2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9E14-B294-4FA1-BDEB-DCFB3D213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9A23-E3D6-4854-9415-2577D16A05D2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9E14-B294-4FA1-BDEB-DCFB3D213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9A23-E3D6-4854-9415-2577D16A05D2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9E14-B294-4FA1-BDEB-DCFB3D213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9A23-E3D6-4854-9415-2577D16A05D2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9E14-B294-4FA1-BDEB-DCFB3D213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9A23-E3D6-4854-9415-2577D16A05D2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9E14-B294-4FA1-BDEB-DCFB3D213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9A23-E3D6-4854-9415-2577D16A05D2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9E14-B294-4FA1-BDEB-DCFB3D213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9A23-E3D6-4854-9415-2577D16A05D2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9E14-B294-4FA1-BDEB-DCFB3D213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9A23-E3D6-4854-9415-2577D16A05D2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B9E14-B294-4FA1-BDEB-DCFB3D213A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eus-www.sway-cdn.com/s/nFf4HUjxFe1TKxd3/images/oH_3gCR00iouwr?quality=1240&amp;allowAnimation=tr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000364" y="214290"/>
            <a:ext cx="242104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14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Вербилковская</a:t>
            </a:r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СОШ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1428736"/>
            <a:ext cx="726455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Сочинение по картине</a:t>
            </a:r>
          </a:p>
          <a:p>
            <a:pPr algn="ctr"/>
            <a:r>
              <a:rPr lang="ru-RU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Н.Рериха</a:t>
            </a:r>
          </a:p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«Заморские гости».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5643578"/>
            <a:ext cx="46767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Презентацию подготовила учитель начальных классов</a:t>
            </a:r>
          </a:p>
          <a:p>
            <a:pPr algn="ctr"/>
            <a:r>
              <a:rPr lang="ru-RU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Киселева Ю.В.</a:t>
            </a:r>
            <a:endParaRPr lang="ru-RU" sz="1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us-www.sway-cdn.com/s/nFf4HUjxFe1TKxd3/images/oH_3gCR00iouwr?quality=1240&amp;allowAnimation=tr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0" name="Picture 2" descr="Сочинение по картине Николая Рериха «Заморские гости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8572500" cy="6067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us-www.sway-cdn.com/s/nFf4HUjxFe1TKxd3/images/oH_3gCR00iouwr?quality=1240&amp;allowAnimation=tr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500042"/>
            <a:ext cx="70128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Рерих Николай Константинович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1214422"/>
            <a:ext cx="4357718" cy="52704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us-www.sway-cdn.com/s/nFf4HUjxFe1TKxd3/images/oH_3gCR00iouwr?quality=1240&amp;allowAnimation=tr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Сочинение по картине Николая Рериха «Заморские гости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2" y="357166"/>
            <a:ext cx="9096428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us-www.sway-cdn.com/s/nFf4HUjxFe1TKxd3/images/oH_3gCR00iouwr?quality=1240&amp;allowAnimation=tr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285728"/>
            <a:ext cx="687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Сочинение описание.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2143116"/>
            <a:ext cx="63579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AutoNum type="romanU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Вступительная часть.</a:t>
            </a:r>
          </a:p>
          <a:p>
            <a:pPr marL="571500" indent="-5715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художник Н.Рерих и его картина.</a:t>
            </a:r>
          </a:p>
          <a:p>
            <a:pPr marL="571500" indent="-5715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II. Основная часть:</a:t>
            </a:r>
          </a:p>
          <a:p>
            <a:pPr marL="571500" indent="-5715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-заморские гости,</a:t>
            </a:r>
          </a:p>
          <a:p>
            <a:pPr marL="571500" indent="-5715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расписные ладьи,</a:t>
            </a:r>
          </a:p>
          <a:p>
            <a:pPr marL="571500" indent="-5715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природа севера .</a:t>
            </a:r>
          </a:p>
          <a:p>
            <a:pPr marL="571500" indent="-5715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III. Заключительная часть.</a:t>
            </a:r>
          </a:p>
          <a:p>
            <a:pPr marL="571500" indent="-5715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моё отношение к картине.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1214422"/>
            <a:ext cx="18758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План:</a:t>
            </a:r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us-www.sway-cdn.com/s/nFf4HUjxFe1TKxd3/images/oH_3gCR00iouwr?quality=1240&amp;allowAnimation=tr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285728"/>
            <a:ext cx="49828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Словарная работа.</a:t>
            </a:r>
            <a:endParaRPr lang="ru-RU" sz="4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14879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Ладья</a:t>
            </a:r>
            <a:endParaRPr lang="ru-RU" sz="3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357298"/>
            <a:ext cx="46063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-г</a:t>
            </a:r>
            <a:r>
              <a:rPr lang="ru-RU" sz="2800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ребное или парусное судно</a:t>
            </a:r>
            <a:endParaRPr lang="ru-RU" sz="2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857364"/>
            <a:ext cx="17059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Варяги</a:t>
            </a:r>
            <a:endParaRPr lang="ru-RU" sz="3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61668" y="1928802"/>
            <a:ext cx="758233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-выходцы из Скандинавии,</a:t>
            </a:r>
          </a:p>
          <a:p>
            <a:r>
              <a:rPr lang="ru-RU" sz="2800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вооружённые отряды</a:t>
            </a:r>
          </a:p>
          <a:p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ля торговли, служившие в княжеской дружине.</a:t>
            </a:r>
            <a:endParaRPr lang="ru-RU" sz="2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357562"/>
            <a:ext cx="21209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Кольчуга</a:t>
            </a:r>
            <a:endParaRPr lang="ru-RU" sz="3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3429000"/>
            <a:ext cx="580287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-с</a:t>
            </a:r>
            <a:r>
              <a:rPr lang="ru-RU" sz="2800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таринный воинский доспех в виде </a:t>
            </a:r>
          </a:p>
          <a:p>
            <a:r>
              <a:rPr lang="ru-RU" sz="28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убашки из металлических колец.</a:t>
            </a:r>
            <a:endParaRPr lang="ru-RU" sz="2800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us-www.sway-cdn.com/s/nFf4HUjxFe1TKxd3/images/oH_3gCR00iouwr?quality=1240&amp;allowAnimation=tr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2976" y="285728"/>
            <a:ext cx="687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Сочинение описание.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1214422"/>
            <a:ext cx="187583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План:</a:t>
            </a:r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2143116"/>
            <a:ext cx="63579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AutoNum type="romanU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Вступительная часть.</a:t>
            </a:r>
          </a:p>
          <a:p>
            <a:pPr marL="571500" indent="-5715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художник Н.Рерих и его картина.</a:t>
            </a:r>
          </a:p>
          <a:p>
            <a:pPr marL="571500" indent="-5715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II. Основная часть:</a:t>
            </a:r>
          </a:p>
          <a:p>
            <a:pPr marL="571500" indent="-5715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-заморские гости,</a:t>
            </a:r>
          </a:p>
          <a:p>
            <a:pPr marL="571500" indent="-5715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расписные ладьи,</a:t>
            </a:r>
          </a:p>
          <a:p>
            <a:pPr marL="571500" indent="-5715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природа севера .</a:t>
            </a:r>
          </a:p>
          <a:p>
            <a:pPr marL="571500" indent="-5715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III. Заключительная часть.</a:t>
            </a:r>
          </a:p>
          <a:p>
            <a:pPr marL="571500" indent="-5715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моё отношение к картине.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us-www.sway-cdn.com/s/nFf4HUjxFe1TKxd3/images/oH_3gCR00iouwr?quality=1240&amp;allowAnimation=tr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000364" y="214290"/>
            <a:ext cx="27924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Рефлексия.</a:t>
            </a:r>
            <a:endParaRPr lang="ru-RU" sz="4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Сочинение по картине Николая Рериха «Заморские гости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14422"/>
            <a:ext cx="7858180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us-www.sway-cdn.com/s/nFf4HUjxFe1TKxd3/images/oH_3gCR00iouwr?quality=1240&amp;allowAnimation=tr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WordArt 1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571472" y="1714488"/>
            <a:ext cx="6872313" cy="23748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Спасибо за урок!</a:t>
            </a:r>
            <a:endParaRPr lang="ru-RU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162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2020-02-02T16:16:16Z</dcterms:created>
  <dcterms:modified xsi:type="dcterms:W3CDTF">2020-02-12T15:26:44Z</dcterms:modified>
</cp:coreProperties>
</file>