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052736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«Основы смыслового чтения и работа с текстом в начальной школе, как условие успешной реализации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ФГОС»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077072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Ерёмина Елена Михайловна,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учитель начальных классов 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МБОУ СОШ №3 г. Сургут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5733255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2020г.</a:t>
            </a:r>
            <a:endParaRPr lang="ru-RU" sz="28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6386"/>
            <a:ext cx="842493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стратегий смыслового чтения: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Направленное чтение.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сформировать умение целенаправленно читать учебный текст. Задавать проблемные вопросы, вести обсуждения в группе.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 в парах – обобщение в парах.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сформировать умение выделять главное, обобщать прочитанное в виде тезиса, задавать проблемные вопросы.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Читаем и спрашиваем.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сформировать умение самостоятельно работать с печатной информацией, формулировать вопросы, работать в парах.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23528" y="92543"/>
            <a:ext cx="849694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Приёмы смыслового чтения.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Дневник двойных записей.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сформировать умение задавать вопросы во время чтения, критически оценивать информацию, сопоставлять прочитанное с собственным опытом.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 с пометками.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сформировать умение читать вдумчиво, оценивать информацию, формулировать мысли автора своими словами.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 с составлением диаграммы Эйлера-Венна.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сформировать навыки сравнения и классификации, структурирования информации.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222508"/>
            <a:ext cx="856895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Синквейн</a:t>
            </a: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развить умение учащихся выделять ключевые понятия в прочитанном, главные идеи, синтезировать полученные знания, проявлять творческие способности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Без внимательной работы со словами не может быть понимания текста. Словарная работа должна вестись на каждом уроке литературного чтения и ей надо уделять должное внимание.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Словарную работу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разделить на 3 вида: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незнакомыми словами;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со словами-ключиками;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со словами образами.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528" y="194597"/>
            <a:ext cx="856895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работ с текстом в начальной школе: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 всего текста (первичное, ознакомительное).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Чтение, деление на смысловые части.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плана(цитатный, вопросный, картинный, модельный, схематический, из повествовательных предложений).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 по готовому плану.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Чтение, после чтения -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пересказывание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пересказа: подробный, краткий, выборочный, творческий.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 учеником нового текста, заранее подготовленного дома.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Восстановление деформированного текста.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Инсценирование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текста или отрывка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182698"/>
            <a:ext cx="83529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Выборочное чтение (с определенным заданием).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 в лицах.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«Жужжащее чтение».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 цепочкой по предложению.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 абзацами.  Чтение с пометками.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Чтение с остановками (+прием "дерево предсказаний")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Чтение по группам.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Поисковое чтение.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Комбинированное чтение(учитель + учащиеся хором)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"Живая картинка" (один читает, другой мимикой лица реагирует на услышанное)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Чтение с целью нахождения подходящего отрывка к рисунку. 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3528" y="146694"/>
            <a:ext cx="84249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Чтение с целью нахождения отрывка, который поможет ответить на вопрос.  Нахождение предложения или отрывка, отражающего главную мысль текста. Нахождение и чтение образных слов и описаний.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Нахождение и чтение слов с логическим ударением.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Вычленения слов из текста к предложенной схеме, например: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чк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Кто быстрее в тексте найдет слово на определённое правило.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Нахождение самого длинного слова в тексте.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Нахождение двух-, трёх-, четырёхсложных слов.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 с пометками непонятных слов.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Кроссворд (игровая форма) погружения в прочитанное.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69605"/>
            <a:ext cx="864096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Работа с текстом ведётся на уроках русского языка (из раздела «Развитие речи»). Чем старше ребёнок, тем сложнее тексты. Происходит погружение в текст, анализ предложенного текста (деформированный, незаконченный, с пропущенными частями, предложениями, словами и т.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словарная работа, самоанализ.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Восстановление текста по опорным словам, словосочетаниям, запись своими словами, исходя из собственных знаний и с поиском дополнительной информации (словари, энциклопедии, другие тексты с похожим смыслом). Аннотация к прочитанному произведению (2–3 предложения), запись описания пейзажа или портрета персонажа, проба пера (сочинение считалок, сказок, рассказов). Особое внимание уделяется работе со словом, которая включает в себя чтение по слогам, деление слов на слоги для переноса, определение ударного слога. Работа с отдельными словами, словосочетаниями, с предложениями, а также с целым текстовым материалом, позволяет тренировать зрительную память, а значит, развивает орфографическую зоркость.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9512" y="499341"/>
            <a:ext cx="8496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На уроках математики: работа с текстовыми задачами. Проводится анализ задачи, устанавливается связь между данным и искомым, прежде чем выбрать то или иное действие для ее решения. Перевод текстовой задачи в таблицу, схему, графическую модель и наоборот. Работе над текстом задачи педагог предает также творческий характер: изменить вопрос или условие, поставить дополнительные вопросы. Что позволяет расширить кругозор ребенка, установить связь с окружающей действительностью.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24327"/>
            <a:ext cx="8496944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На уроках изобразительного искусства: иллюстрирование отдельных эпизодов и небольших произведений; рассматривание и сравнение иллюстраций разных художников к одному и тому же тексту; иллюстрирование книг-самоделок, использование красок для передачи своего отношения к героям произведения, уроки коллективного творчества по темам чтения; </a:t>
            </a:r>
            <a:endParaRPr kumimoji="0" lang="ru-RU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На уроках окружающего мира: выделение существенных и несущественных признаков, классификация, понимание главной мысли научного текста, фиксирование результатов наблюдений; использование кроссвордов. Тексты подбираются небольшие по объёму с </a:t>
            </a:r>
            <a:r>
              <a:rPr kumimoji="0" lang="ru-RU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воспитывающе</a:t>
            </a:r>
            <a:r>
              <a:rPr kumimoji="0" 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познавательным характером. Это позволяет воздействовать на умение оценивать, делать выводы, давать оценку и приводить свои примеры. А также совершенствуются знания об окружающем мире.</a:t>
            </a:r>
            <a:endParaRPr kumimoji="0" lang="ru-RU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383510"/>
            <a:ext cx="842493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На уроках технологии: работа с элементами текста, работа с энциклопедическим материалом, изготовление книг-самоделок, групповые творческие работы («Сказочные домики», «В гостях у сказки» и т. д.). Таким образом, продуманная и целенаправленная работа с текстом позволяет добывать ребёнку из большого объема информации нужную и полезную, а также приобретать социально – нравственный опыт и заставляет думать, познавая окружающий мир.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260648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Актуальность  введения программы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«Основы смыслового чтения и работа с текстом».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28800"/>
            <a:ext cx="856895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Актуальной междисциплинарной учебной программой, предусмотренной новыми образовательными стандартами, является программа «Основы смыслового чтения и работа с текстом». Программа направлена на формирование и развитие основ читательской компетенции, необходимой учащимся для осуществления своих дальнейших планов, в том числе, продолжения образования и самообразования, подготовки к трудовой и социальной деятельности. Сегодня чтение, наряду с письмом и владением компьютером, относится к базовым умениям, которые позволяют продуктивно работать и свободно общаться с разными людьми. </a:t>
            </a: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332656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marL="365760" indent="-283464" algn="just" fontAlgn="auto">
              <a:spcAft>
                <a:spcPts val="0"/>
              </a:spcAft>
              <a:buFontTx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с текстом – это полезный и интересный вид работы, позволяющий не только проверить уровень понимания текста, но и умение его анализировать.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проделанной работы за 4 года: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Повышается интерес учащихся  к чтению;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Меняется  отношение к урокам (дети  чаще посещают библиотеку, чтобы найти материал по изученной теме, с удовольствием находят дополнительный материал к урокам, особенно  при подготовке  домашнего задания);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Повышается  познавательное отношение к прочитанному (учащиеся учатся показывать свое исследовательское отношение, желание глубже вникать в суть произведения);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Развивается положительное отношение к заданиям творческого и проблемно-поискового характера;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 сожалению,  материально-техническая база оставляет желать лучшего: недостаточно художественной и справочной литературы, не все дети имеют доступ к интернету, но большую помощь в этой работе оказывают родители. Почти все родители с пониманием относятся к данной проблеме: помогают детям в поиске информации; посещают индивидуальные и групповые консультации, на которых рассматриваются вопросы по переработке полученных данных, оформлению и представлению работ и т.д. с целью оказывать детям посильную помощь при подготовке домашних заданий.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9552" y="1843371"/>
            <a:ext cx="77768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404664"/>
            <a:ext cx="8136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Подходы  к обучению смысловому чтению.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9675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Одним из путей развития читательской грамотности является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стратегиальный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подход к обучению смысловому чтению.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Смысловое чтение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вид чтения, которое нацелено на понимание читающим смыслового содержания текста. Для смыслового понимания недостаточно просто прочесть текст, необходимо дать оценку информации, откликнуться на содержание. 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88640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Исследования показывают: для того, чтобы быть компетентным по всем предметам и в дальнейшем в жизни, человек должен читать 120-150 слов в минуту. Это становится необходимым условием успешности работы с информацией.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11560" y="3038247"/>
            <a:ext cx="82089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смыслового чтения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максимально точно и полно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понять содержание текста,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уловить все детали и практически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осмыслить извлеченную информацию. 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внимательное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вчитывание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проникновение в смысл с помощью анализа текста.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260648"/>
            <a:ext cx="8496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Смысловое чтение в структуре УУД: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751344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Составляющие смыслового  чтения входят в структуру всех универсальных учебных действий:  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личностные УУД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входят мотивация чтения, мотивы учения, отношение к себе и к школе;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регулятивные УУД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принятие учеником учебной задачи, произвольная регуляция деятельности;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познавательные УУД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логическое и абстрактное мышление, оперативная память, творческое воображение, концентрация внимания, объем словаря;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коммуникативные УУД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умение организовать и осуществить сотрудничество и кооперацию с учителем и сверстниками, адекватно передавать информацию, отображать предметное содержание и условия деятельности в речи.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260648"/>
            <a:ext cx="74888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Стратегии смыслового чтения.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836712"/>
            <a:ext cx="8568952" cy="577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В научной литературе «стратегии смыслового чтения» понимаются как различные комбинации приемов, которые используют учащиеся для восприятия графически оформленной текстовой информации и ее переработки в личностно-смысловые установки в соответствии с коммуникативно-познавательной задачей. По мнению Н.Н.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Сметанниковой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стратегия — это план-программа совместной деятельности, в которой очень много учащийся работает самостоятельно под руководством учителя. В целом насчитывается около ста стратегий чтения, и согласно статистике, около 30-40 применяется в школе. </a:t>
            </a:r>
          </a:p>
          <a:p>
            <a:pPr algn="just"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Работу по формированию умений и навыков самостоятельного чтения и понимания  текста необходимо   проводить в системе, усложняя приемы и способы чтения и обработки информации от класса к классу.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186792"/>
            <a:ext cx="84249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Осмысленность чтения предполагает  формирование следующих умений: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-выявлять в тексте слова и выражения, значения которых непонятно, и осознавать потребность в выяснении их смысла;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-пользоваться сносками и школьным толковым словарём;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-отвечать на вопросы по содержанию словами текста;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-определять эмоциональный характер текста;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-выделять опорные (наиболее важные для понимания читаемого) слова;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-опираться на авторские ремарки для характеристики персонажей;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-определять мотивы поведения героев путём выбора правильного ответа из ряда предложенных;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-уметь прогнозировать содержание читаемого;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-осознавать авторское и собственное отношение к персонажам;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-формулировать тему небольшого текста;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52348"/>
            <a:ext cx="856895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-работать с заголовками: выбирать наиболее точный из предложенных, озаглавливать текст или рисунок, прогнозировать содержание по заголовку и составлять высказывания по заданному заголовку;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-выявлять смысловой и эмоциональный подтекст;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-определять идею произведения путём выбора из ряда пословиц той, которая наиболее точно выражает главную мысль;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-находить главную мысль, сформулированную в тексте;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-определять характер книги (тему, жанр, эмоциональную окраску) по обложке, заглавию, рисункам.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46918"/>
            <a:ext cx="86409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Всё это есть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общеучебные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универсальные учебные действия, на усвоение которых должен быть направлен образовательный процесс в начальной школе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Смысловое чтение не может существовать без познавательной деятельности. Ведь для того, чтобы чтение было смысловым,  учащимся необходимо точно и полно понимать содержание текста, составлять свою систему образов, осмысливать информацию, т.е. осуществлять познавательную деятельность.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Стратегия  смыслового чтения  обеспечивает понимание текста за счёт овладения приемами его освоения на этапах до чтения, во время чтения и после чтения.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1837</Words>
  <Application>Microsoft Office PowerPoint</Application>
  <PresentationFormat>Экран (4:3)</PresentationFormat>
  <Paragraphs>107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Lenovo Lenovo</cp:lastModifiedBy>
  <cp:revision>24</cp:revision>
  <dcterms:created xsi:type="dcterms:W3CDTF">2018-12-10T14:44:40Z</dcterms:created>
  <dcterms:modified xsi:type="dcterms:W3CDTF">2020-06-29T14:52:11Z</dcterms:modified>
</cp:coreProperties>
</file>