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Родительское собрание «Агрессивное поведение ребенка: как понять и как помочь?» для родителей детей младшего </a:t>
            </a:r>
            <a:r>
              <a:rPr lang="ru-RU" b="1" dirty="0" smtClean="0"/>
              <a:t>школьного</a:t>
            </a:r>
            <a:r>
              <a:rPr lang="en-US" b="1" dirty="0" smtClean="0"/>
              <a:t> </a:t>
            </a:r>
            <a:r>
              <a:rPr lang="ru-RU" b="1" dirty="0" smtClean="0"/>
              <a:t>возраста»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1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628800"/>
            <a:ext cx="7992888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актуализация и расширение знаний родителей об агрессивном поведении детей.</a:t>
            </a:r>
          </a:p>
          <a:p>
            <a:pPr marL="0" indent="0">
              <a:buNone/>
            </a:pPr>
            <a:r>
              <a:rPr lang="ru-RU" b="1" dirty="0"/>
              <a:t>Задачи: </a:t>
            </a:r>
          </a:p>
          <a:p>
            <a:pPr marL="0" indent="0">
              <a:buNone/>
            </a:pPr>
            <a:r>
              <a:rPr lang="ru-RU" dirty="0" smtClean="0"/>
              <a:t>•сообщить </a:t>
            </a:r>
            <a:r>
              <a:rPr lang="ru-RU" dirty="0"/>
              <a:t>родителям понятие «агрессия», причины детской агрессии, её влияние на поведение ребёнка; </a:t>
            </a:r>
          </a:p>
          <a:p>
            <a:pPr marL="0" indent="0">
              <a:buNone/>
            </a:pPr>
            <a:r>
              <a:rPr lang="ru-RU" dirty="0" smtClean="0"/>
              <a:t>•дать </a:t>
            </a:r>
            <a:r>
              <a:rPr lang="ru-RU" dirty="0"/>
              <a:t>и обсудить материал для выявления агрессивности у детей;</a:t>
            </a:r>
          </a:p>
          <a:p>
            <a:pPr marL="0" indent="0">
              <a:buNone/>
            </a:pPr>
            <a:r>
              <a:rPr lang="ru-RU" dirty="0" smtClean="0"/>
              <a:t>•апробировать </a:t>
            </a:r>
            <a:r>
              <a:rPr lang="ru-RU" dirty="0"/>
              <a:t>игры для детей с агрессивным поведением;</a:t>
            </a:r>
          </a:p>
          <a:p>
            <a:pPr marL="0" indent="0">
              <a:buNone/>
            </a:pPr>
            <a:r>
              <a:rPr lang="ru-RU" dirty="0" smtClean="0"/>
              <a:t>•формировать </a:t>
            </a:r>
            <a:r>
              <a:rPr lang="ru-RU" dirty="0"/>
              <a:t>культуру понимания проблемы детской агрессии и путей её преодоления.</a:t>
            </a:r>
          </a:p>
          <a:p>
            <a:pPr marL="0" indent="0">
              <a:buNone/>
            </a:pPr>
            <a:r>
              <a:rPr lang="ru-RU" b="1" dirty="0"/>
              <a:t>Форма проведения </a:t>
            </a:r>
            <a:r>
              <a:rPr lang="ru-RU" dirty="0"/>
              <a:t>– беседа (круглый стол).</a:t>
            </a:r>
          </a:p>
          <a:p>
            <a:pPr marL="0" indent="0">
              <a:buNone/>
            </a:pPr>
            <a:r>
              <a:rPr lang="ru-RU" b="1" dirty="0"/>
              <a:t>Материалы к собранию:  </a:t>
            </a:r>
            <a:r>
              <a:rPr lang="ru-RU" dirty="0"/>
              <a:t>презентация, диагностические тесты, памятки для родителей.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82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4209331"/>
          </a:xfrm>
        </p:spPr>
        <p:txBody>
          <a:bodyPr/>
          <a:lstStyle/>
          <a:p>
            <a:r>
              <a:rPr lang="ru-RU" dirty="0"/>
              <a:t>это мотивированное деструктивное поведение, противоречащее нормам и правилам существования людей в обществе, наносящее вред объектам </a:t>
            </a:r>
            <a:r>
              <a:rPr lang="ru-RU" dirty="0" smtClean="0"/>
              <a:t>нападения, приносящее </a:t>
            </a:r>
            <a:r>
              <a:rPr lang="ru-RU" dirty="0"/>
              <a:t>физический и моральный ущерб людям или вызывающее у них психологический </a:t>
            </a:r>
            <a:r>
              <a:rPr lang="ru-RU" dirty="0" smtClean="0"/>
              <a:t>дискомфорт.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Агрессия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54" y="3921637"/>
            <a:ext cx="4050196" cy="2701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74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408333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Ребенок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Часто теряет контроль над собой.</a:t>
            </a:r>
          </a:p>
          <a:p>
            <a:pPr marL="0" indent="0">
              <a:buNone/>
            </a:pPr>
            <a:r>
              <a:rPr lang="ru-RU" dirty="0"/>
              <a:t>2. Часто спорит, ругается со взрослыми.</a:t>
            </a:r>
          </a:p>
          <a:p>
            <a:pPr marL="0" indent="0">
              <a:buNone/>
            </a:pPr>
            <a:r>
              <a:rPr lang="ru-RU" dirty="0"/>
              <a:t>3. Часто отказывается выполнять правила.</a:t>
            </a:r>
          </a:p>
          <a:p>
            <a:pPr marL="0" indent="0">
              <a:buNone/>
            </a:pPr>
            <a:r>
              <a:rPr lang="ru-RU" dirty="0"/>
              <a:t>4. Часто специально раздражает людей.</a:t>
            </a:r>
          </a:p>
          <a:p>
            <a:pPr marL="0" indent="0">
              <a:buNone/>
            </a:pPr>
            <a:r>
              <a:rPr lang="ru-RU" dirty="0"/>
              <a:t>5. Часто винит других в своих ошибках.</a:t>
            </a:r>
          </a:p>
          <a:p>
            <a:pPr marL="0" indent="0">
              <a:buNone/>
            </a:pPr>
            <a:r>
              <a:rPr lang="ru-RU" dirty="0"/>
              <a:t>6. Часто сердится и отказывается сделать что-либо.</a:t>
            </a:r>
          </a:p>
          <a:p>
            <a:pPr marL="0" indent="0">
              <a:buNone/>
            </a:pPr>
            <a:r>
              <a:rPr lang="ru-RU" dirty="0"/>
              <a:t>7. Часто завистлив, мстителен.</a:t>
            </a:r>
          </a:p>
          <a:p>
            <a:pPr marL="0" indent="0">
              <a:buNone/>
            </a:pPr>
            <a:r>
              <a:rPr lang="ru-RU" dirty="0"/>
              <a:t>8. Чувствителен, очень быстро реагирует на различные действия </a:t>
            </a:r>
            <a:r>
              <a:rPr lang="ru-RU" dirty="0" smtClean="0"/>
              <a:t>окружающих, </a:t>
            </a:r>
            <a:r>
              <a:rPr lang="ru-RU" dirty="0"/>
              <a:t>которые нередко раздражают его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Предположить, что ребенок агрессивен можно лишь в том случае, если в течение не менее чем 6 месяцев в его поведении проявлялись хотя бы 4 из 8 перечисленных признаков.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ru-RU" dirty="0"/>
              <a:t>наблюдения за ребенком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87" y="1556792"/>
            <a:ext cx="3504358" cy="2103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4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58771"/>
              </p:ext>
            </p:extLst>
          </p:nvPr>
        </p:nvGraphicFramePr>
        <p:xfrm>
          <a:off x="611560" y="1772816"/>
          <a:ext cx="8136905" cy="475252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96965"/>
                <a:gridCol w="2034226"/>
                <a:gridCol w="1871488"/>
                <a:gridCol w="2034226"/>
              </a:tblGrid>
              <a:tr h="6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Стратегия воспитания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Конкретные примеры стратегии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Стиль поведения ребенка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Почему ребенок так поступает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</a:tr>
              <a:tr h="1290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Резкое подавление агрессивного поведения ребенка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“Прекрати!” “Не смей так говорить” Родители наказывают ребенка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Агрессивный (Ребенок может прекратить сейчас но выплеснет свои отрицательные эмоции в другoe время и в другом месте)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копирует родителей и учится у них агрессивным формам поведения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</a:tr>
              <a:tr h="112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Игнорирование агрессивных вспышек ребенка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Родители делают вид, что не замечают агрессии ребенка или считают что ребенок еще мал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Агрессивный (Ребенок продолжает действовать агрессивно)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Ребенок думает, что делает все правильно, и агрессивные формы поведения закрепляются в черту характера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</a:tr>
              <a:tr h="171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Родители дают возможность ребенку выплеснуть агрессию приемлемым способом и в тактичной форме запрещают вести себя агрессивно по отношению к другим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Если родители видят что ребенок разгневан они могут вовлечь его в игру, которая снимет его гнев. Родители объясняют ребенку, как на до вести себя в определенных ситуациях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Скорее всего ребенок научится управлять своим гневом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Ребенок учится анализировать различные ситуации и берет пример со своих тактичных родителей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7" marR="58617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Стили родительского воспитания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408333" cy="428133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Работа </a:t>
            </a:r>
            <a:r>
              <a:rPr lang="ru-RU" dirty="0"/>
              <a:t>с гневом.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Обучение </a:t>
            </a:r>
            <a:r>
              <a:rPr lang="ru-RU" dirty="0"/>
              <a:t>детей навыкам распознавания и контроля, умению владеть собой в ситуациях, провоцирующих вспышки гнева.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способности к </a:t>
            </a:r>
            <a:r>
              <a:rPr lang="ru-RU" dirty="0" err="1"/>
              <a:t>эмпатии</a:t>
            </a:r>
            <a:r>
              <a:rPr lang="ru-RU" dirty="0"/>
              <a:t>, доверию, сочувствию, сопереживанию и т.д.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67467"/>
            <a:ext cx="3888432" cy="301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7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ru-RU" dirty="0"/>
              <a:t>: снятие негативных настроений и восстановление сил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«Я </a:t>
            </a:r>
            <a:r>
              <a:rPr lang="ru-RU" dirty="0"/>
              <a:t>сообщу вам по секрету особое слово. Это волшебное заклинание против плохого настроения, против обид и </a:t>
            </a:r>
            <a:r>
              <a:rPr lang="ru-RU" dirty="0" smtClean="0"/>
              <a:t>разочарований. Чтобы </a:t>
            </a:r>
            <a:r>
              <a:rPr lang="ru-RU" dirty="0"/>
              <a:t>оно подействовало по-настоящему, необходимо сделать следующее. Сейчас вы начнете ходить по комнате, ни с кем не разговаривая. Как только вам захочется поговорить, остановитесь напротив одного из участников, посмотрите ему в глаза и трижды, сердито-</a:t>
            </a:r>
            <a:r>
              <a:rPr lang="ru-RU" dirty="0" err="1"/>
              <a:t>пресердито</a:t>
            </a:r>
            <a:r>
              <a:rPr lang="ru-RU" dirty="0"/>
              <a:t> произнесите волшебное слово: </a:t>
            </a:r>
            <a:r>
              <a:rPr lang="ru-RU" dirty="0" smtClean="0"/>
              <a:t>«Тух-</a:t>
            </a:r>
            <a:r>
              <a:rPr lang="ru-RU" dirty="0" err="1" smtClean="0"/>
              <a:t>тиби</a:t>
            </a:r>
            <a:r>
              <a:rPr lang="ru-RU" dirty="0" smtClean="0"/>
              <a:t>-дух».  Затем </a:t>
            </a:r>
            <a:r>
              <a:rPr lang="ru-RU" dirty="0"/>
              <a:t>продолжайте ходить по комнате. Время от времени останавливайтесь перед кем-либо и снова сердито-</a:t>
            </a:r>
            <a:r>
              <a:rPr lang="ru-RU" dirty="0" err="1"/>
              <a:t>пресердито</a:t>
            </a:r>
            <a:r>
              <a:rPr lang="ru-RU" dirty="0"/>
              <a:t> произносите это волшебное слово. Чтобы волшебное слово подействовало, необходимо говорить его не в пустоту, а глядя в глаза человека, стоящего перед </a:t>
            </a:r>
            <a:r>
              <a:rPr lang="ru-RU" dirty="0" smtClean="0"/>
              <a:t>вами.»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«Тух-</a:t>
            </a:r>
            <a:r>
              <a:rPr lang="ru-RU" dirty="0" err="1" smtClean="0"/>
              <a:t>тиби</a:t>
            </a:r>
            <a:r>
              <a:rPr lang="ru-RU" dirty="0" smtClean="0"/>
              <a:t>-дух»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76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32237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4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582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Родительское собрание «Агрессивное поведение ребенка: как понять и как помочь?» для родителей детей младшего школьного возраста» </vt:lpstr>
      <vt:lpstr>Презентация PowerPoint</vt:lpstr>
      <vt:lpstr>Агрессия</vt:lpstr>
      <vt:lpstr>Схема наблюдения за ребенком</vt:lpstr>
      <vt:lpstr>Стили родительского воспитания </vt:lpstr>
      <vt:lpstr>Направления работы </vt:lpstr>
      <vt:lpstr>«Тух-тиби-дух»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sevstud</dc:creator>
  <cp:lastModifiedBy>Алина Ширшова</cp:lastModifiedBy>
  <cp:revision>4</cp:revision>
  <dcterms:created xsi:type="dcterms:W3CDTF">2016-11-10T10:25:55Z</dcterms:created>
  <dcterms:modified xsi:type="dcterms:W3CDTF">2020-06-27T14:30:03Z</dcterms:modified>
</cp:coreProperties>
</file>