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15C1-DA94-491E-BFDE-BAD03F16569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267-1BDA-49F9-B265-DBD6FC3A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8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15C1-DA94-491E-BFDE-BAD03F16569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267-1BDA-49F9-B265-DBD6FC3A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14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15C1-DA94-491E-BFDE-BAD03F16569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267-1BDA-49F9-B265-DBD6FC3A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70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15C1-DA94-491E-BFDE-BAD03F16569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267-1BDA-49F9-B265-DBD6FC3A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8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15C1-DA94-491E-BFDE-BAD03F16569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267-1BDA-49F9-B265-DBD6FC3A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44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15C1-DA94-491E-BFDE-BAD03F16569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267-1BDA-49F9-B265-DBD6FC3A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26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15C1-DA94-491E-BFDE-BAD03F16569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267-1BDA-49F9-B265-DBD6FC3A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13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15C1-DA94-491E-BFDE-BAD03F16569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267-1BDA-49F9-B265-DBD6FC3A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70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15C1-DA94-491E-BFDE-BAD03F16569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267-1BDA-49F9-B265-DBD6FC3A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09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15C1-DA94-491E-BFDE-BAD03F16569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267-1BDA-49F9-B265-DBD6FC3A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17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15C1-DA94-491E-BFDE-BAD03F16569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4267-1BDA-49F9-B265-DBD6FC3A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78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15C1-DA94-491E-BFDE-BAD03F165696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64267-1BDA-49F9-B265-DBD6FC3A4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88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465" y="0"/>
            <a:ext cx="47530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0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4" y="474659"/>
            <a:ext cx="4807526" cy="5482795"/>
          </a:xfr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72700" cy="904875"/>
          </a:xfrm>
        </p:spPr>
        <p:txBody>
          <a:bodyPr/>
          <a:lstStyle/>
          <a:p>
            <a:r>
              <a:rPr lang="ru-RU" b="1" dirty="0" smtClean="0"/>
              <a:t>                       ГРУППИРОВКА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35046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b="1" dirty="0" smtClean="0"/>
              <a:t>ПЕРЕКАТ В ГРУППИРОВКЕ 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2127566"/>
            <a:ext cx="8102600" cy="367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97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b="1" dirty="0" smtClean="0"/>
              <a:t>СТОЙКА НА ЛОПАТКАХ СОГНУВШИСЬ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1800835"/>
            <a:ext cx="7950200" cy="352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43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482600"/>
            <a:ext cx="8305800" cy="497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042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Application>Microsoft Office PowerPoint</Application>
  <PresentationFormat>Широкоэкранный</PresentationFormat>
  <Paragraphs>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                       ГРУППИРОВКА</vt:lpstr>
      <vt:lpstr>              ПЕРЕКАТ В ГРУППИРОВКЕ </vt:lpstr>
      <vt:lpstr>     СТОЙКА НА ЛОПАТКАХ СОГНУВШИСЬ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2019-11-19T00:12:16Z</dcterms:created>
  <dcterms:modified xsi:type="dcterms:W3CDTF">2019-11-19T00:20:56Z</dcterms:modified>
</cp:coreProperties>
</file>