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63" r:id="rId15"/>
    <p:sldId id="264" r:id="rId16"/>
    <p:sldId id="265" r:id="rId17"/>
    <p:sldId id="268" r:id="rId18"/>
    <p:sldId id="267" r:id="rId19"/>
    <p:sldId id="270" r:id="rId20"/>
    <p:sldId id="271" r:id="rId21"/>
    <p:sldId id="272" r:id="rId22"/>
    <p:sldId id="273" r:id="rId23"/>
    <p:sldId id="280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81B0-9964-4BE5-93E3-6DDE2848FDA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C98B-D65F-4B94-851B-4A424470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1.PC123\Desktop\&#1055;&#1088;&#1086;&#1075;&#1088;&#1072;&#1084;&#1084;&#1099;\&#1096;&#1082;\&#1050;&#1051;%20&#1056;&#1059;&#1050;\&#1074;&#1085;&#1077;&#1082;&#1083;%20&#1084;&#1077;&#1088;&#1086;&#1087;&#1088;&#1080;&#1103;&#1090;&#1080;&#1077;\&#1052;&#1091;&#1079;&#1099;&#1082;&#1072;%20&#1076;&#1083;&#1103;%20&#1092;&#1086;&#1085;&#1072;%20-&#1055;&#1045;&#1057;&#1054;&#1063;&#1053;&#1040;&#1071;%20&#1062;&#1045;&#1056;&#1045;&#1052;&#1054;&#1053;&#1048;&#1071;%20&#8211;%20&#1041;&#1077;&#1079;%20&#1089;&#1083;&#1086;&#1074;%20(www.petamusic.ru)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2571744"/>
            <a:ext cx="76306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Цветы мне нежно</a:t>
            </a:r>
          </a:p>
          <a:p>
            <a:pPr algn="ctr"/>
            <a:r>
              <a:rPr lang="ru-RU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          </a:t>
            </a:r>
            <a:r>
              <a:rPr lang="ru-RU" sz="6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улыбались…</a:t>
            </a:r>
            <a:endParaRPr lang="ru-RU" sz="6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286388"/>
            <a:ext cx="22012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Подготовила</a:t>
            </a:r>
            <a:b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Чиженко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И. А.</a:t>
            </a:r>
            <a:b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учитель биологии</a:t>
            </a:r>
            <a:b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МБОУ СОШ № 3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ири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50" y="642918"/>
            <a:ext cx="3080022" cy="2928958"/>
          </a:xfrm>
          <a:prstGeom prst="rect">
            <a:avLst/>
          </a:prstGeom>
        </p:spPr>
      </p:pic>
      <p:pic>
        <p:nvPicPr>
          <p:cNvPr id="6" name="Рисунок 5" descr="ирис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642918"/>
            <a:ext cx="2811126" cy="2928957"/>
          </a:xfrm>
          <a:prstGeom prst="rect">
            <a:avLst/>
          </a:prstGeom>
        </p:spPr>
      </p:pic>
      <p:pic>
        <p:nvPicPr>
          <p:cNvPr id="7" name="Рисунок 6" descr="ирис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9" y="3500438"/>
            <a:ext cx="3060968" cy="2928958"/>
          </a:xfrm>
          <a:prstGeom prst="rect">
            <a:avLst/>
          </a:prstGeom>
        </p:spPr>
      </p:pic>
      <p:pic>
        <p:nvPicPr>
          <p:cNvPr id="8" name="Рисунок 7" descr="ирис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571876"/>
            <a:ext cx="2734351" cy="28575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5357826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3" name="Рисунок 2" descr="пио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801338"/>
            <a:ext cx="3252783" cy="2608589"/>
          </a:xfrm>
          <a:prstGeom prst="rect">
            <a:avLst/>
          </a:prstGeom>
        </p:spPr>
      </p:pic>
      <p:pic>
        <p:nvPicPr>
          <p:cNvPr id="5" name="Рисунок 4" descr="пион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785794"/>
            <a:ext cx="3357586" cy="2642168"/>
          </a:xfrm>
          <a:prstGeom prst="rect">
            <a:avLst/>
          </a:prstGeom>
        </p:spPr>
      </p:pic>
      <p:pic>
        <p:nvPicPr>
          <p:cNvPr id="6" name="Рисунок 5" descr="пион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357562"/>
            <a:ext cx="3240151" cy="2928958"/>
          </a:xfrm>
          <a:prstGeom prst="rect">
            <a:avLst/>
          </a:prstGeom>
        </p:spPr>
      </p:pic>
      <p:pic>
        <p:nvPicPr>
          <p:cNvPr id="7" name="Рисунок 6" descr="пион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429000"/>
            <a:ext cx="3360309" cy="285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7620" y="5286388"/>
            <a:ext cx="171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3" name="Рисунок 2" descr="гладиолу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857232"/>
            <a:ext cx="3390884" cy="2634194"/>
          </a:xfrm>
          <a:prstGeom prst="rect">
            <a:avLst/>
          </a:prstGeom>
        </p:spPr>
      </p:pic>
      <p:pic>
        <p:nvPicPr>
          <p:cNvPr id="5" name="Рисунок 4" descr="гладиолус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3453406" cy="2643206"/>
          </a:xfrm>
          <a:prstGeom prst="rect">
            <a:avLst/>
          </a:prstGeom>
        </p:spPr>
      </p:pic>
      <p:pic>
        <p:nvPicPr>
          <p:cNvPr id="6" name="Рисунок 5" descr="гладиолус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429000"/>
            <a:ext cx="3445401" cy="2643206"/>
          </a:xfrm>
          <a:prstGeom prst="rect">
            <a:avLst/>
          </a:prstGeom>
        </p:spPr>
      </p:pic>
      <p:pic>
        <p:nvPicPr>
          <p:cNvPr id="7" name="Рисунок 6" descr="гладиолус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429000"/>
            <a:ext cx="3357586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1802" y="4929198"/>
            <a:ext cx="3290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гладиолус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3" name="Рисунок 2" descr="гортензи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00108"/>
            <a:ext cx="3000396" cy="2286016"/>
          </a:xfrm>
          <a:prstGeom prst="rect">
            <a:avLst/>
          </a:prstGeom>
        </p:spPr>
      </p:pic>
      <p:pic>
        <p:nvPicPr>
          <p:cNvPr id="5" name="Рисунок 4" descr="гортензия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3071834" cy="2301406"/>
          </a:xfrm>
          <a:prstGeom prst="rect">
            <a:avLst/>
          </a:prstGeom>
        </p:spPr>
      </p:pic>
      <p:pic>
        <p:nvPicPr>
          <p:cNvPr id="6" name="Рисунок 5" descr="гортензия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286124"/>
            <a:ext cx="3071834" cy="2214578"/>
          </a:xfrm>
          <a:prstGeom prst="rect">
            <a:avLst/>
          </a:prstGeom>
        </p:spPr>
      </p:pic>
      <p:pic>
        <p:nvPicPr>
          <p:cNvPr id="7" name="Рисунок 6" descr="гортензия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286124"/>
            <a:ext cx="3071834" cy="2214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4572008"/>
            <a:ext cx="3240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гортензия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му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9308" y="5934670"/>
            <a:ext cx="2854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примула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12162" y="5934670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ландыш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97186" y="5934670"/>
            <a:ext cx="3346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незабудка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142984"/>
            <a:ext cx="52149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Ребусы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ребус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8072493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4678" y="5214950"/>
            <a:ext cx="265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петуния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пету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00446"/>
            <a:ext cx="3357554" cy="335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ребус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46"/>
            <a:ext cx="7644614" cy="3500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050" y="5143512"/>
            <a:ext cx="295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гвоздика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гвозд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143380"/>
            <a:ext cx="3286116" cy="271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pic>
        <p:nvPicPr>
          <p:cNvPr id="5" name="Содержимое 4" descr="год экологи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500042"/>
            <a:ext cx="4929222" cy="5214974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37288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2017 г – 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экологии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 России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pic>
        <p:nvPicPr>
          <p:cNvPr id="7" name="Рисунок 6" descr="ребус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857232"/>
            <a:ext cx="8058207" cy="37559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5143512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аст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08" y="3929038"/>
            <a:ext cx="3690492" cy="29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ребус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00108"/>
            <a:ext cx="6353208" cy="34511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5214950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лилия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лил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669505"/>
            <a:ext cx="3857620" cy="3188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ребус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00108"/>
            <a:ext cx="6215106" cy="32955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7554" y="5072074"/>
            <a:ext cx="159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177823"/>
            <a:ext cx="3929058" cy="368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pic>
        <p:nvPicPr>
          <p:cNvPr id="4" name="Рисунок 3" descr="C:\Users\PC1.PC123\Desktop\Программы\шк\КЛ РУК\внекл мероприятие\кроссворд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42852"/>
            <a:ext cx="550072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узыка для фона -ПЕСОЧНАЯ ЦЕРЕМОНИЯ – Без слов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2428868"/>
            <a:ext cx="561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pic>
        <p:nvPicPr>
          <p:cNvPr id="5" name="Содержимое 4" descr="цветок жизн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1357298"/>
            <a:ext cx="5000660" cy="4908056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456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«Цветок жизни»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Винсент ван Гог Маки 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85728"/>
            <a:ext cx="5143536" cy="6000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6248" y="5857892"/>
            <a:ext cx="28175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Винсент Ван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Гог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Клод моне Хризанте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8604"/>
            <a:ext cx="6870598" cy="5634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388" y="5500702"/>
            <a:ext cx="1646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Клод Моне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Федор Бурхард Куст сир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290"/>
            <a:ext cx="4894898" cy="6000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5643578"/>
            <a:ext cx="22935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Федор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Бурхардт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Эжен делакруа Ваза с цвета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85728"/>
            <a:ext cx="4443426" cy="605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785926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Отгадай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цветок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-24"/>
            <a:ext cx="9119681" cy="6858000"/>
          </a:xfrm>
          <a:prstGeom prst="rect">
            <a:avLst/>
          </a:prstGeom>
        </p:spPr>
      </p:pic>
      <p:pic>
        <p:nvPicPr>
          <p:cNvPr id="5" name="Рисунок 4" descr="подсолну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3838575" cy="2438400"/>
          </a:xfrm>
          <a:prstGeom prst="rect">
            <a:avLst/>
          </a:prstGeom>
        </p:spPr>
      </p:pic>
      <p:pic>
        <p:nvPicPr>
          <p:cNvPr id="6" name="Рисунок 5" descr="1подсолну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214423"/>
            <a:ext cx="3867150" cy="2428892"/>
          </a:xfrm>
          <a:prstGeom prst="rect">
            <a:avLst/>
          </a:prstGeom>
        </p:spPr>
      </p:pic>
      <p:pic>
        <p:nvPicPr>
          <p:cNvPr id="7" name="Рисунок 6" descr="подсолнух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643314"/>
            <a:ext cx="3895725" cy="2486025"/>
          </a:xfrm>
          <a:prstGeom prst="rect">
            <a:avLst/>
          </a:prstGeom>
        </p:spPr>
      </p:pic>
      <p:pic>
        <p:nvPicPr>
          <p:cNvPr id="8" name="Рисунок 7" descr="подсолнух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643314"/>
            <a:ext cx="3786214" cy="2486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0298" y="5143512"/>
            <a:ext cx="4566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подсолнечник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</Words>
  <Application>Microsoft Office PowerPoint</Application>
  <PresentationFormat>Экран (4:3)</PresentationFormat>
  <Paragraphs>26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2017-10-17T19:23:18Z</dcterms:created>
  <dcterms:modified xsi:type="dcterms:W3CDTF">2017-10-22T17:00:45Z</dcterms:modified>
</cp:coreProperties>
</file>