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83" r:id="rId5"/>
    <p:sldId id="263" r:id="rId6"/>
    <p:sldId id="264" r:id="rId7"/>
    <p:sldId id="275" r:id="rId8"/>
    <p:sldId id="261" r:id="rId9"/>
    <p:sldId id="274" r:id="rId10"/>
    <p:sldId id="260" r:id="rId11"/>
    <p:sldId id="284" r:id="rId12"/>
    <p:sldId id="26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ей Даниил Игоревич" initials="СДИ" lastIdx="1" clrIdx="0">
    <p:extLst>
      <p:ext uri="{19B8F6BF-5375-455C-9EA6-DF929625EA0E}">
        <p15:presenceInfo xmlns:p15="http://schemas.microsoft.com/office/powerpoint/2012/main" userId="S-1-5-21-4016790798-3049215451-2287730108-1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EC"/>
    <a:srgbClr val="31A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1254" autoAdjust="0"/>
  </p:normalViewPr>
  <p:slideViewPr>
    <p:cSldViewPr snapToGrid="0">
      <p:cViewPr varScale="1">
        <p:scale>
          <a:sx n="106" d="100"/>
          <a:sy n="106" d="100"/>
        </p:scale>
        <p:origin x="173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2T20:17:06.408" idx="1">
    <p:pos x="10" y="10"/>
    <p:text>Аронин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0177-D0E6-4C50-8360-1E7307BDB8D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5A41-B756-4F57-A6F7-2CE42AF50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7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Чурочкин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41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Котляренко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6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Сурков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1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Сурков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6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Аронин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Аронин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2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Аронин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Дуркач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8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Дуркач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8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Дуркач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9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0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E553-1E6B-489F-A1C5-109A83931D0E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427" y="1600200"/>
            <a:ext cx="7772400" cy="228326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на тему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Соловецкая</a:t>
            </a:r>
            <a:r>
              <a:rPr lang="ru-RU" sz="4800" dirty="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юнг Военно-морского флота</a:t>
            </a:r>
            <a:r>
              <a:rPr lang="en-US" sz="4800" dirty="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9648" y="6030119"/>
            <a:ext cx="5378823" cy="165576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Хорольский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Ю.П.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494" y="4354716"/>
            <a:ext cx="8798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Школу сформировали из 14-16-летних мальчишек. На боевых кораблях остро нуждались в специалистах, и в официальном приказе говорилось, что школа создаётся «в целях создания кадров будущих специалистов флота высокой квалификации, требующих длительного обучения…». </a:t>
            </a:r>
          </a:p>
        </p:txBody>
      </p:sp>
      <p:pic>
        <p:nvPicPr>
          <p:cNvPr id="2050" name="Picture 2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4" y="758235"/>
            <a:ext cx="4968686" cy="33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11" y="767899"/>
            <a:ext cx="4715189" cy="33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316" y="4843604"/>
            <a:ext cx="89376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процесс был рассчитан на 1 год. По окончании школы молодых специалистов распределяли на действующий флот, а по достижении совершеннолетия зачисляли в штат боевых кораблей.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56" y="121137"/>
            <a:ext cx="6667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6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269" y="3847722"/>
            <a:ext cx="8782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Широкого оповещения о наборе в школу не было, потому что опасались излишнего энтузиазма среди подростков и массовых побегов на флот. А набирать было из кого. Многие подростки были заняты в тылу: работали на заводах, участвовали в тушении пожаров после ночных авианалётов. Было много и беспризорников, потерявших родителей на войне или вышедших с оккупированных территорий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9" y="155066"/>
            <a:ext cx="6580203" cy="369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481" y="5006566"/>
            <a:ext cx="89086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набор производился по специальной разнарядке ЦК ВЛКСМ в г. Москве и еще восьми областях. Всего планировалось набрать 1,5 тыс. юношей 14-15 лет, имевших 6-7 классов образования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Картинки по запросу &quot;очереди в военкомат на фрон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18" y="584749"/>
            <a:ext cx="6286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5075" y="2898800"/>
            <a:ext cx="4997166" cy="66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19" y="4055952"/>
            <a:ext cx="89789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все меры секретности желающих всё равно было очень много, конкурс был велик. Городские и районные  комитеты комсомола осаждали тысячи мальчишек, стремившихся поступить в Школу юнг ВМФ. Подростки мечтали о романтике морских плаваний, подвигах, славе. Были и те, которые хотели нормально питаться и иметь крышу над головой.</a:t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2050" name="Picture 2" descr="Картинки по запросу &quot;очереди в военкомат на фрон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31" y="506993"/>
            <a:ext cx="5290578" cy="35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Преимуществом при поступлении в Школу юнг пользовались сыновья рядовых, старшин и офицеров ВМФ и Красной Армии, воспитанники детских домов, а также опекаемые дети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Отсев кандидатов происходил, в основном, по причине непригодности к службе на флоте по медицинским показаниям (слабые слух, зрение, низкий 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&quot;медкомиссия в военкомат на фрон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78" y="488887"/>
            <a:ext cx="6163705" cy="33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499" y="3150606"/>
            <a:ext cx="90805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Комплектование будущих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юнг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осуществлялось под Архангельском, на острове </a:t>
            </a:r>
            <a:r>
              <a:rPr lang="ru-RU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Бревенник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Сотни мальчишек Московской, Кировской, Свердловской, Горьковской, Ярославской, Куйбышевской, Саратовской и других областей по зову сердца, по путёвкам комсомола прибыли сюда, чтобы поступить в школу юнг. Некоторые ребята приехали из партизанских отрядов оккупированной Смоленской области. Они уже успели побывать в схватках с врагом и были награждены боевыми орденами. </a:t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4098" name="Picture 2" descr="Картинки по запросу &quot;медкомиссия в военкомат на фрон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41" y="46244"/>
            <a:ext cx="4253461" cy="32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Несмотря на условие добровольности, при поступлении в школу требовалось обязательное согласие родителей. Не каждая мать решалась дать такое согласие, ведь школа школой, а мальчишки, окончившие её, получали направления на боевые корабли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&quot;мать провожает сына на фрон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81" y="647833"/>
            <a:ext cx="5884752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83" y="4762123"/>
            <a:ext cx="8682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Начинать было тяжело. Юнги сами привели в порядок старое полуразрушенное здание церкви, каменный корпус и бывшую гостиницу богомольцев. И всё это совмещали с упорной учёбой.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99" y="-5432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75707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4427144"/>
            <a:ext cx="8872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рассказам участников тех событий, первых мальчишек привезли ночью в жуткий шторм – так было безопасней: немецкие подводные лодки дежурили в Белом море. </a:t>
            </a: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романтическими иллюзиями пришлось практически сразу расстаться:</a:t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9218" name="Picture 2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7" y="583867"/>
            <a:ext cx="6489669" cy="36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75" y="1765549"/>
            <a:ext cx="873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0926" y="2094471"/>
            <a:ext cx="8583304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 "юнга" пришло к нам из голландского языка во времена Петра I.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словаре Брокгауза 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Евфрона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этой связи написано: "Основывая легендарный Кронштадт, Пётр I открыл в нём первое в стране училище юнг. Сам император начал службу на флоте в чине "каютного юнги".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русские юнги участвовали в морских сражениях при Гангуте, Чесме, Синопе, Корфу 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Гренгаме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воевали и погибали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Цусимском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сражении.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338" y="3947310"/>
            <a:ext cx="8917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всю школу приходилось несколько учебников, не хватало ни тетрадей, ни письменных принадлежностей. Большая заслуга в налаживании нормальной учёбы принадлежала замечательному педагогическому составу, состоявшему из опытных военных моряков.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46" y="46408"/>
            <a:ext cx="5267451" cy="38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Морская форма, выданная юнгам, огорчила  их: она топорщилась, свисала с худеньких плеч, немало пришлось потрудиться, чтобы форма стала придавать её обладателю бравый вид. А бескозырка! Многие мальчишки от обиды чуть не плакали: вместо длинных лент с якорями – аккуратный "девчоночий" бантик и надпись "Школа Юнгов ВМФ". Юнгам объяснили: право носить ленты и погоны ещё надо заслужить.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83" y="104852"/>
            <a:ext cx="6042378" cy="3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/>
              <a:t>Сложнее всего пришлось юнгам первого набора, потому что материальной базы для школы ещё не было, и ребятам пришлось её создавать самостоятельно. Для размещения Школы Юнг на Соловецких островах был выделен бывший </a:t>
            </a:r>
            <a:r>
              <a:rPr lang="ru-RU" sz="2400" b="1" dirty="0" err="1"/>
              <a:t>Савватьевский</a:t>
            </a:r>
            <a:r>
              <a:rPr lang="ru-RU" sz="2400" b="1" dirty="0"/>
              <a:t> скит, в котором стояли полуразрушенное здание церкви, каменный корпус, и бывшая деревянная гостиница для паломников.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65" y="75275"/>
            <a:ext cx="5621370" cy="37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235131"/>
            <a:ext cx="6200503" cy="101890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ФГКОУ «ФИЛИАЛ НАХИМОВСКОГО ВОЕННО-МОРСКОГО УЧИЛИЩА (СЕВАСТОПОЛЬСКОЕ ПКУ)»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509" y="4510427"/>
            <a:ext cx="8334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 мая 1942 года было создано уникальное учебное заведение, занимавшееся подготовкой квалифицированных специалистов для Военно-морского флота, –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Соловецкая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юнг.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юнга на флоте фот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06" y="1647961"/>
            <a:ext cx="5495226" cy="28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7533" y="0"/>
            <a:ext cx="727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052" y="4060933"/>
            <a:ext cx="8969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сентябре 1941 года в стране была сложная военная обстановка. Был блокирован Ленинград, началась оборона Севастополя. Тяжёлые бои шли на Балтийском и Чёрном морях. Единственным местом для подготовки действующих военных моряков оставался Учебный отряд Северного флота, который размещался на острове Большой Соловецкий в Белом море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&quot;большой соловецкий остро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54" y="8709"/>
            <a:ext cx="6139543" cy="417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7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499" y="5334059"/>
            <a:ext cx="8900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Соловецкие острова находятся в наиболее мелководной западной части Белого моря, при входе в Онежский залив.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Полярного круга острова отдалены на 165 км. Рельеф островов неровный, холмистый, а в южной и западной частях поверхность гористая. </a:t>
            </a:r>
            <a:endParaRPr lang="ru-RU" sz="2400" b="1" dirty="0"/>
          </a:p>
        </p:txBody>
      </p:sp>
      <p:pic>
        <p:nvPicPr>
          <p:cNvPr id="4098" name="Picture 2" descr="Картинки по запросу &quot;большой соловецкий остров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6" y="1750423"/>
            <a:ext cx="4527005" cy="33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большой соловецкий остров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01" y="1750424"/>
            <a:ext cx="4142063" cy="33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4171" y="4641668"/>
            <a:ext cx="8447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 smtClean="0"/>
              <a:t>  </a:t>
            </a:r>
            <a:r>
              <a:rPr lang="ru-RU" sz="2400" b="1" dirty="0"/>
              <a:t>Вслед за промысловиками обширные, почти не занятые территории стали осваивать монахи.</a:t>
            </a:r>
          </a:p>
          <a:p>
            <a:r>
              <a:rPr lang="ru-RU" sz="2400" b="1" dirty="0"/>
              <a:t>Именно здесь в XV веке появился Соловецкий монастырь, который по совместительству был ещё и монастырской тюрьмой.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41120" y="174172"/>
            <a:ext cx="6209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В XII—XIII веках происходила постепенная колонизация Карельского берега Белого моря новгородцами. Отсюда открывался кратчайший путь на Соловецкие острова. </a:t>
            </a:r>
            <a:endParaRPr lang="ru-RU" dirty="0"/>
          </a:p>
        </p:txBody>
      </p:sp>
      <p:sp>
        <p:nvSpPr>
          <p:cNvPr id="10" name="AutoShape 2" descr="Картинки по запросу &quot;большой соловецкий остр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Картинки по запросу &quot;большой соловецкий остров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большой соловецкий остро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25" y="1097502"/>
            <a:ext cx="4230113" cy="36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5190310"/>
            <a:ext cx="8464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Соловки оставили свой след в русской истории и как место ссылки преступников</a:t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2050" name="Picture 2" descr="Картинки по запросу &quot;соловки место ссылки преступнико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2" y="1683565"/>
            <a:ext cx="2933700" cy="268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соловки место ссылки преступников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69" y="1683565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5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713" y="3974471"/>
            <a:ext cx="8926287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1920 году новая власть нашла ему новое применение, и здесь был учреждён Соловецкий лагерь особого назначения (СЛОН), в дальнейшем он преобразовался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Соловецкую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тюрьму особого назначения (СТОН).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 контингент заключённых состоял в основном из «политических» (духовенство, белые офицеры, политические оппоненты, интеллигенция).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758" y="2276969"/>
            <a:ext cx="82027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buSzPct val="100000"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&quot;соловки место ссылки преступнико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76" y="271181"/>
            <a:ext cx="5759393" cy="37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54" y="-104211"/>
            <a:ext cx="7886700" cy="1018612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866" y="4879818"/>
            <a:ext cx="8720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1939 году в условиях начавшейся советско-финской войны тюрьма на Соловках была ликвидирована. В стенах монастыря расположился Учебный отряд Северного флота, на базе которого в 1942 году и была открыта </a:t>
            </a:r>
            <a:r>
              <a:rPr lang="ru-RU" sz="2400" b="1" dirty="0" err="1"/>
              <a:t>Соловецкая</a:t>
            </a:r>
            <a:r>
              <a:rPr lang="ru-RU" sz="2400" b="1" dirty="0"/>
              <a:t> школа юнг. </a:t>
            </a:r>
          </a:p>
        </p:txBody>
      </p:sp>
      <p:pic>
        <p:nvPicPr>
          <p:cNvPr id="1026" name="Picture 2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" y="1801271"/>
            <a:ext cx="3800789" cy="26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оловецкая школа юнг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46" y="1883120"/>
            <a:ext cx="4564992" cy="25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13024</TotalTime>
  <Words>639</Words>
  <Application>Microsoft Office PowerPoint</Application>
  <PresentationFormat>Экран (4:3)</PresentationFormat>
  <Paragraphs>83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Классный час на тему: Соловецкая школа юнг Военно-морского флота. </vt:lpstr>
      <vt:lpstr>Презентация PowerPoint</vt:lpstr>
      <vt:lpstr>ФГКОУ «ФИЛИАЛ НАХИМОВСКОГО ВОЕННО-МОРСКОГО УЧИЛИЩА (СЕВАСТОПОЛЬСКОЕ ПКУ)»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 Ирина Александровна</dc:creator>
  <cp:lastModifiedBy>User</cp:lastModifiedBy>
  <cp:revision>70</cp:revision>
  <dcterms:created xsi:type="dcterms:W3CDTF">2016-12-01T08:33:08Z</dcterms:created>
  <dcterms:modified xsi:type="dcterms:W3CDTF">2020-03-15T10:43:20Z</dcterms:modified>
</cp:coreProperties>
</file>