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7" r:id="rId5"/>
    <p:sldId id="268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4C42-FD27-4F95-B3CC-0821CBE06F8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C774-E3B9-4EB2-965E-2C4CA856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23223">
            <a:off x="257263" y="3018043"/>
            <a:ext cx="8613734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Веточка яблони в цвету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(в технике пластилинографии)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64357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Подготовила: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Воспитатель Макаревич И.М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001056" cy="6063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ФИЗКУЛЬТМИНУТКА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Ветер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дует нам в лицо,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Закачалось деревцо.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Ветер тише, тише, тише. (присесть)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Деревцо все выше, выше. (встать и вытянуть руки вверх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Руки подняли и покачали –</a:t>
            </a:r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>Эти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деревья в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саду.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(плавное покачивание поднятыми вверх руками)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Руки нагнули, кисти встряхнули –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Ветер сбивает росу. (встряхивание рук перед собой)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 стороны руки, плавно помашем –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Это к нам птицы летят. (горизонтальные, одновременные движения руками вправо — влево)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Как они сядут, тоже покажем –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Крылья сложили назад (2 раза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143404" cy="2616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9751">
            <a:off x="428596" y="428604"/>
            <a:ext cx="5210175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106">
            <a:off x="3855581" y="2860148"/>
            <a:ext cx="4888500" cy="354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60996">
            <a:off x="483493" y="4334471"/>
            <a:ext cx="321471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Продолжаем оформлять цветы…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3045">
            <a:off x="357158" y="285728"/>
            <a:ext cx="4780867" cy="314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4152">
            <a:off x="3428992" y="2786058"/>
            <a:ext cx="5296303" cy="370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857232"/>
            <a:ext cx="3071818" cy="1222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Смешиваем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два оттенка зелёного пластилина.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75263">
            <a:off x="270086" y="4534530"/>
            <a:ext cx="328614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Распределяем листочки вокруг веточек и цветочков.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425910" cy="44912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21242700">
            <a:off x="600893" y="903784"/>
            <a:ext cx="50720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Вы молодцы!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99576">
            <a:off x="3460401" y="5156265"/>
            <a:ext cx="50720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Спасибо!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4071966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Когда цветет яблоня, воздух наполняется нежным и сладким ароматом. Пахнут цветы яблони так изысканно, потому, что яблоня относится к семейству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(розоцветных). Если присмотреться к яблоневому цветку, то можно увидеть, что он похож на маленькую розу, белую, с розоватым оттенком на концах лепестков.     Цветет яблоня роскошно, потому, что цветки собраны в пышные соцветия, которые окутывают дерево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бело-розовым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душистым облаком, а, когда лепестки осыпаются, то земля покрывается легким "яблочным" снегом с оттенком утренней зари..   </a:t>
            </a:r>
            <a:endParaRPr lang="ru-RU" sz="28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4429156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Яблоня, такое знакомое, русское дерево, любимо поэтами и художниками, именно за красоту ее цветения. Великие художники, такие, как Клод Моне и Казимир Малевич, передали, своим искусством, красоту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цветущих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яблонь.   Поэтесса Ольга Зорина так писала о цветущих яблонях: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Снежно-белые метели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Вновь укрыли старый сад,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Из весенней колыбели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Льётся нежный аромат.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 белом кружевном наряде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Яблонька прекрасней всех,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 в её лукавом взгляде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Слышится весенний смех.     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Тот, кто хоть раз был в яблоневом саду в ту пору цветения, никогда не забудет это ощущение праздника, кружащий голову, аромат и радость прихода весны, которую нам щедро дарят яблони.</a:t>
            </a:r>
            <a:endParaRPr lang="ru-RU" sz="1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072494" cy="6001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Материалы для работы: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7267">
            <a:off x="1017590" y="948123"/>
            <a:ext cx="2567377" cy="25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2450">
            <a:off x="3895694" y="1223453"/>
            <a:ext cx="3947818" cy="21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5539">
            <a:off x="995245" y="3745683"/>
            <a:ext cx="3193048" cy="21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6929">
            <a:off x="4786314" y="4000504"/>
            <a:ext cx="3326427" cy="160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Лист картона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9743">
            <a:off x="4851365" y="1812062"/>
            <a:ext cx="4026102" cy="33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464347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Пальчиковая гимнастика.</a:t>
            </a:r>
          </a:p>
          <a:p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Этот пальчик – маленький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(массируем мизинчик).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Этот пальчик – слабенький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(безымянный).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Этот пальчик – длинненький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(средний).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Этот пальчик –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сильненький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(указательный)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Этот пальчик –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большачок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(большой)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А все вместе кулачок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(сжимаем кулак)</a:t>
            </a:r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7332">
            <a:off x="331887" y="396092"/>
            <a:ext cx="4805540" cy="321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7666">
            <a:off x="3500430" y="3071810"/>
            <a:ext cx="5143536" cy="342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393103">
            <a:off x="898703" y="5478999"/>
            <a:ext cx="342902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Из коричневого пластилина скатать несколько разных по длине и толщине колбасок.</a:t>
            </a:r>
          </a:p>
        </p:txBody>
      </p:sp>
      <p:sp>
        <p:nvSpPr>
          <p:cNvPr id="7" name="Прямоугольник 6"/>
          <p:cNvSpPr/>
          <p:nvPr/>
        </p:nvSpPr>
        <p:spPr>
          <a:xfrm rot="21304303">
            <a:off x="4813608" y="1674477"/>
            <a:ext cx="34290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Берем лист картона и разрезаем его пополам…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8803">
            <a:off x="1202697" y="341212"/>
            <a:ext cx="4829175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2017">
            <a:off x="3474686" y="3105424"/>
            <a:ext cx="534770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21703">
            <a:off x="560373" y="3922163"/>
            <a:ext cx="342902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Выкладываем из коричневых колбасок веточку яблони, слегка прижимая их к картону, чтобы они прилипли.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7999">
            <a:off x="360491" y="472292"/>
            <a:ext cx="442912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1959">
            <a:off x="3117788" y="2790663"/>
            <a:ext cx="5381761" cy="359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155552">
            <a:off x="4233352" y="1245913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Отщипнув небольшие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кусочки от желтого пластилина,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скатаем пять шариков.</a:t>
            </a:r>
          </a:p>
        </p:txBody>
      </p:sp>
      <p:sp>
        <p:nvSpPr>
          <p:cNvPr id="6" name="Прямоугольник 5"/>
          <p:cNvSpPr/>
          <p:nvPr/>
        </p:nvSpPr>
        <p:spPr>
          <a:xfrm rot="355847">
            <a:off x="488264" y="4665085"/>
            <a:ext cx="325292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Распределим их вокруг веточки и прижмём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к картону,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чтобы они прилипли.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ds04.infourok.ru/uploads/ex/0d38/00143177-2188d5b1/hello_html_5f5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0391">
            <a:off x="260723" y="396356"/>
            <a:ext cx="53530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4671">
            <a:off x="4045385" y="3466944"/>
            <a:ext cx="4556479" cy="303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86848">
            <a:off x="4975485" y="1532818"/>
            <a:ext cx="392905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Смешиваем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розовый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и белый пластилин, перемешиваем несильно, так чтобы появились красивые разводы.</a:t>
            </a:r>
          </a:p>
        </p:txBody>
      </p:sp>
      <p:sp>
        <p:nvSpPr>
          <p:cNvPr id="6" name="Прямоугольник 5"/>
          <p:cNvSpPr/>
          <p:nvPr/>
        </p:nvSpPr>
        <p:spPr>
          <a:xfrm rot="21350577">
            <a:off x="663775" y="4988882"/>
            <a:ext cx="364333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Распределяем 5 лепестков вокруг жёлтой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серединки.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12</cp:revision>
  <dcterms:created xsi:type="dcterms:W3CDTF">2020-05-24T11:05:56Z</dcterms:created>
  <dcterms:modified xsi:type="dcterms:W3CDTF">2020-05-25T12:32:29Z</dcterms:modified>
</cp:coreProperties>
</file>