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0" r:id="rId6"/>
    <p:sldId id="261" r:id="rId7"/>
    <p:sldId id="263" r:id="rId8"/>
    <p:sldId id="264" r:id="rId9"/>
    <p:sldId id="262" r:id="rId10"/>
    <p:sldId id="265" r:id="rId11"/>
    <p:sldId id="272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1882-8A55-494D-BAE2-3B3BB87C754E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D468-9176-4AE9-937C-9F4F98C89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1882-8A55-494D-BAE2-3B3BB87C754E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D468-9176-4AE9-937C-9F4F98C89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1882-8A55-494D-BAE2-3B3BB87C754E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D468-9176-4AE9-937C-9F4F98C89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1882-8A55-494D-BAE2-3B3BB87C754E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D468-9176-4AE9-937C-9F4F98C89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1882-8A55-494D-BAE2-3B3BB87C754E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D468-9176-4AE9-937C-9F4F98C89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1882-8A55-494D-BAE2-3B3BB87C754E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D468-9176-4AE9-937C-9F4F98C89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1882-8A55-494D-BAE2-3B3BB87C754E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D468-9176-4AE9-937C-9F4F98C89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1882-8A55-494D-BAE2-3B3BB87C754E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D468-9176-4AE9-937C-9F4F98C89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1882-8A55-494D-BAE2-3B3BB87C754E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D468-9176-4AE9-937C-9F4F98C89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1882-8A55-494D-BAE2-3B3BB87C754E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D468-9176-4AE9-937C-9F4F98C89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1882-8A55-494D-BAE2-3B3BB87C754E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D468-9176-4AE9-937C-9F4F98C89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1882-8A55-494D-BAE2-3B3BB87C754E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CD468-9176-4AE9-937C-9F4F98C89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78635">
            <a:off x="1960278" y="991647"/>
            <a:ext cx="6531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по лепке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«Открытка к Дню Семьи»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544">
            <a:off x="3029282" y="2376210"/>
            <a:ext cx="4133533" cy="2665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212565">
            <a:off x="3021554" y="5144861"/>
            <a:ext cx="4693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Макаревич Ирина Михайловна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s://pustunchik.ua/uploads/creation/5a479215bf78b9a06ec746e2e8dc25e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45071">
            <a:off x="3053513" y="1463462"/>
            <a:ext cx="5118112" cy="3680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 rot="257967">
            <a:off x="3299798" y="800173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Четвертый этап.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36219">
            <a:off x="2908846" y="4778060"/>
            <a:ext cx="51491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оформления бутона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взять зубочистку. 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острый конец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зубочистки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намотайте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самую длинную полоску — это сердцевина бутона. Далее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прикрепляйте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лепестки один за другим, формируя розу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0941">
            <a:off x="2973869" y="1361759"/>
            <a:ext cx="53876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ногами топ-топ,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руками хлоп-хлоп,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глазами миг-миг,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плечами чик-чик,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сюда, два – туда,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Повернись вокруг себя.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- присели, два – привстали,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кверху все подняли.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Сели-встали, сели-встали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Ванькой-встанькой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словно стали.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s://pustunchik.ua/uploads/creation/790ee7048d543089c409c3339e5414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38336">
            <a:off x="2968677" y="1450013"/>
            <a:ext cx="4856418" cy="3378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rot="257967">
            <a:off x="3299798" y="800173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Пятый этап.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9180">
            <a:off x="2890489" y="4949351"/>
            <a:ext cx="515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кругу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прилепляйте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оставшиеся лепесточки, отгибая верхние края в сторону от центра. Готовый бутон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прилепляйте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ножке цветка.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9584">
            <a:off x="2968184" y="1325379"/>
            <a:ext cx="4962191" cy="33507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 rot="257967">
            <a:off x="2942608" y="800173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Шестой этап.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39174">
            <a:off x="2831090" y="4680106"/>
            <a:ext cx="5216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Начинаем оформление листьев. Для этого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скатайте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небольших шариков зеленого цвета. Пальцами придаем им форму капелек и затем с помощью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стеки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наносим прожилки листочков. Присоединяем их к жгутику зеленого цвета.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s://pustunchik.ua/uploads/creation/8a686b9c0d30fdd5fe151c6bd5f0bae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65410">
            <a:off x="2842266" y="1395081"/>
            <a:ext cx="4819671" cy="3496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 rot="257967">
            <a:off x="2942608" y="800173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Седьмой этап.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39174">
            <a:off x="2811833" y="5109404"/>
            <a:ext cx="5216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детали собираем вместе, плотно прижимаем их к картону. Бутон розы поднимаем вверх.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Роза готова!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57967">
            <a:off x="2942608" y="800173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Восьмой этап.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0874">
            <a:off x="2567882" y="1394846"/>
            <a:ext cx="4906043" cy="38537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rot="239174">
            <a:off x="2750023" y="5037631"/>
            <a:ext cx="521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выражения своей любви к семье: из жгутиков любого размера, по вашему желанию, на открытке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выкладывайте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сердечко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Поздравительная открытка готова!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674" name="Picture 2" descr="https://cdn.otkritkiok.ru/posts/big/s-dnyom-semi-lyubvi-i-vernosti-zhelayu-vam-dobra-i-lyubv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070">
            <a:off x="659162" y="727457"/>
            <a:ext cx="7985662" cy="5704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1381843">
            <a:off x="5275956" y="4800138"/>
            <a:ext cx="3810397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Поздравляю с наступающим праздником!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4153">
            <a:off x="2273080" y="1374396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слово каждый знает,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на что не променяет!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цифре "семь" добавлю "я"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получится?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792">
            <a:off x="5371766" y="3229272"/>
            <a:ext cx="2869495" cy="284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49809">
            <a:off x="1799239" y="989064"/>
            <a:ext cx="67091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Завтра 15 мая - Международный день семьи!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ООН приняло решение с 1994 года ежегодно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отмечать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праздник. В этот день во всем мире устраивают фестивали, концерты и другие развлекательные мероприятия.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России отмечают этот праздник с 1995 года, а 2008 год был объявлен Годом Семьи.</a:t>
            </a:r>
          </a:p>
          <a:p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год 15 мая - День Семьи празднуется проведением торжественной церемонии в Кремле. На ней вручают премию "Семья России". Многодетным семьям преподносят ордена "Родительская слава".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Соответствующий указ об утверждении наград был подписан в Год семьи и соответственно выдается с мая   2008 года.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0781">
            <a:off x="529428" y="442795"/>
            <a:ext cx="4789229" cy="316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3004">
            <a:off x="4714876" y="1018898"/>
            <a:ext cx="3929090" cy="257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926" y="3471360"/>
            <a:ext cx="4500594" cy="28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78461">
            <a:off x="4198625" y="3104036"/>
            <a:ext cx="4159151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уж повелось, что цветы неотъемлемая часть любого праздника для наших мам, бабушек и самых близких людей.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если, это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цветы,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сделаны своими руками. Поверьте мне большей радости для наших родных и близких быть не может. Поэтому я предлагаю сегодня вам сделать открытку с поздравлениями к завтрашнему празднику с красивым благородным цветков – Розой.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9606">
            <a:off x="2388545" y="1201235"/>
            <a:ext cx="62603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нужно для работы: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Картон любого цвета</a:t>
            </a:r>
          </a:p>
          <a:p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-Пластилин </a:t>
            </a:r>
          </a:p>
          <a:p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Стека</a:t>
            </a:r>
          </a:p>
          <a:p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Зубочистка</a:t>
            </a:r>
            <a:endParaRPr lang="ru-RU" sz="3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-Пластиковая доска для лепки</a:t>
            </a:r>
          </a:p>
          <a:p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-Влажные салфетки.</a:t>
            </a:r>
            <a:endParaRPr lang="ru-RU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9317">
            <a:off x="5853876" y="4292759"/>
            <a:ext cx="2311345" cy="201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166524">
            <a:off x="2696388" y="1070217"/>
            <a:ext cx="5932775" cy="355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пальчик – дедушка,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пальчик – бабушка,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пальчик – папа,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пальчик – мама,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пальчик -  Я.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вся моя семья!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s://pustunchik.ua/uploads/creation/d6ea2b34b07ec809cac286b47522de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313645">
            <a:off x="2930339" y="1370553"/>
            <a:ext cx="5150838" cy="34025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 rot="335826">
            <a:off x="2964451" y="4820930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Начнем работу с ножки для цветка. Делаем длинную «колбаску» из зеленого пластилина и в любом направлении, по своему желанию, прилепляйте её на выбранный вами фон.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57967">
            <a:off x="3222592" y="723447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этап.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s://pustunchik.ua/uploads/creation/76284675e85dfc0a44cf35b493668aa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300850">
            <a:off x="2935324" y="1359247"/>
            <a:ext cx="5108048" cy="3639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266219">
            <a:off x="2957246" y="5118733"/>
            <a:ext cx="4935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Приступаем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изготовлению лепестков. Сначала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скатайте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маленьких шариков красного цвета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 rot="257967">
            <a:off x="3222592" y="723447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этап.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3065">
            <a:off x="2809626" y="5233066"/>
            <a:ext cx="5227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Распластайте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шарики в тонкие лепешки, прижимая пластилин к дощечке для лепки. Одна из полосок должна быть длиннее других.</a:t>
            </a:r>
          </a:p>
        </p:txBody>
      </p:sp>
      <p:pic>
        <p:nvPicPr>
          <p:cNvPr id="5" name="Рисунок 4" descr="https://pustunchik.ua/uploads/creation/99871a7400b8b63d8a6b071f3af9e43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311595">
            <a:off x="2862051" y="1509054"/>
            <a:ext cx="5089823" cy="34885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rot="257967">
            <a:off x="3222592" y="723447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этап.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528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12</cp:revision>
  <dcterms:created xsi:type="dcterms:W3CDTF">2020-05-11T08:59:26Z</dcterms:created>
  <dcterms:modified xsi:type="dcterms:W3CDTF">2020-05-11T13:08:44Z</dcterms:modified>
</cp:coreProperties>
</file>