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72" r:id="rId5"/>
    <p:sldId id="259" r:id="rId6"/>
    <p:sldId id="260" r:id="rId7"/>
    <p:sldId id="261" r:id="rId8"/>
    <p:sldId id="268" r:id="rId9"/>
    <p:sldId id="265" r:id="rId10"/>
    <p:sldId id="271" r:id="rId11"/>
    <p:sldId id="273" r:id="rId12"/>
    <p:sldId id="274" r:id="rId13"/>
    <p:sldId id="275" r:id="rId14"/>
    <p:sldId id="270" r:id="rId15"/>
    <p:sldId id="269" r:id="rId16"/>
    <p:sldId id="264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695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069A-11F6-4D07-98F5-5886E981DBB6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D0B451-F318-4141-AECE-41C3872EE1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069A-11F6-4D07-98F5-5886E981DBB6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0B451-F318-4141-AECE-41C3872EE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069A-11F6-4D07-98F5-5886E981DBB6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0B451-F318-4141-AECE-41C3872EE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0B069A-11F6-4D07-98F5-5886E981DBB6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ED0B451-F318-4141-AECE-41C3872EE1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069A-11F6-4D07-98F5-5886E981DBB6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0B451-F318-4141-AECE-41C3872EE1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069A-11F6-4D07-98F5-5886E981DBB6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0B451-F318-4141-AECE-41C3872EE1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0B451-F318-4141-AECE-41C3872EE1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069A-11F6-4D07-98F5-5886E981DBB6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069A-11F6-4D07-98F5-5886E981DBB6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0B451-F318-4141-AECE-41C3872EE1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069A-11F6-4D07-98F5-5886E981DBB6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0B451-F318-4141-AECE-41C3872EE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0B069A-11F6-4D07-98F5-5886E981DBB6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D0B451-F318-4141-AECE-41C3872EE1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069A-11F6-4D07-98F5-5886E981DBB6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D0B451-F318-4141-AECE-41C3872EE1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D0B069A-11F6-4D07-98F5-5886E981DBB6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ED0B451-F318-4141-AECE-41C3872EE1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2.mp3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m.wikipedia.org/wiki/%D0%A5%D1%80%D0%BE%D0%BD%D0%B8%D0%BA%D0%B0_%D0%92%D0%B5%D0%BB%D0%B8%D0%BA%D0%BE%D0%B9_%D0%9E%D1%82%D0%B5%D1%87%D0%B5%D1%81%D1%82%D0%B2%D0%B5%D0%BD%D0%BD%D0%BE%D0%B9_%D0%B2%D0%BE%D0%B9%D0%BD%D1%8B/%D0%A4%D0%B5%D0%B2%D1%80%D0%B0%D0%BB%D1%8C_1942_%D0%B3%D0%BE%D0%B4%D0%B0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ru.m.wikipedia.org/wiki/%D0%9B%D0%B8%D1%81%D1%82%D0%BE%D0%B2,_%D0%9A%D0%BE%D0%BD%D1%81%D1%82%D0%B0%D0%BD%D1%82%D0%B8%D0%BD_%D0%AF%D0%BA%D0%BE%D0%B2%D0%BB%D0%B5%D0%B2%D0%B8%D1%87" TargetMode="External"/><Relationship Id="rId4" Type="http://schemas.openxmlformats.org/officeDocument/2006/relationships/hyperlink" Target="https://ru.m.wikipedia.org/w/index.php?title=%D0%A4%D1%80%D0%BE%D0%BD%D1%82%D0%BE%D0%B2%D0%B0%D1%8F_%D0%BF%D1%80%D0%B0%D0%B2%D0%B4%D0%B0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8305800" cy="3240360"/>
          </a:xfrm>
        </p:spPr>
        <p:txBody>
          <a:bodyPr/>
          <a:lstStyle/>
          <a:p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ПЕСНИ ВЕЛИКОЙ ПОБЕДЫ.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7893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85" y="3212976"/>
            <a:ext cx="3784511" cy="26642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84" y="529398"/>
            <a:ext cx="3784511" cy="24585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4104456" cy="27198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74808"/>
            <a:ext cx="4104456" cy="24131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014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«Эх , дороги»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754760" cy="4572000"/>
          </a:xfrm>
        </p:spPr>
        <p:txBody>
          <a:bodyPr>
            <a:normAutofit fontScale="55000" lnSpcReduction="20000"/>
          </a:bodyPr>
          <a:lstStyle/>
          <a:p>
            <a:r>
              <a:rPr lang="ru-RU" sz="2500" dirty="0"/>
              <a:t>Эта песня родилась в самом конце войны. Один из ансамблей попросил поэта Льва </a:t>
            </a:r>
            <a:r>
              <a:rPr lang="ru-RU" sz="2500" dirty="0" err="1"/>
              <a:t>Ошанина</a:t>
            </a:r>
            <a:r>
              <a:rPr lang="ru-RU" sz="2500" dirty="0"/>
              <a:t> и композитора Анатолия Новикова сложить что-нибудь для новой программы. Задумались поэт и компо­зитор: все, что можно написать о войне, вроде бы уже написано... Разве что попробовать рас­сказать о солдатах, которые идут на фронт? И они загорелись этой темой: ожидание боя, его ощущение, готовность к нему... Композитор сидел за роялем и искал музыкальное выра­жение чувств, картин войны, пробовал какие-то мелодические отрывки и гармонии. И в энном по счету варианте вдруг запелось: «Эх, дороги...» Вскоре появились четыре коротенькие музыкальные строчки, и на них тут же легли стихи:</a:t>
            </a:r>
          </a:p>
          <a:p>
            <a:r>
              <a:rPr lang="ru-RU" sz="2500" dirty="0"/>
              <a:t>Эх, дороги... </a:t>
            </a:r>
            <a:br>
              <a:rPr lang="ru-RU" sz="2500" dirty="0"/>
            </a:br>
            <a:r>
              <a:rPr lang="ru-RU" sz="2500" dirty="0"/>
              <a:t>Пыль да туман, </a:t>
            </a:r>
            <a:br>
              <a:rPr lang="ru-RU" sz="2500" dirty="0"/>
            </a:br>
            <a:r>
              <a:rPr lang="ru-RU" sz="2500" dirty="0"/>
              <a:t>Холода, тревоги </a:t>
            </a:r>
            <a:br>
              <a:rPr lang="ru-RU" sz="2500" dirty="0"/>
            </a:br>
            <a:r>
              <a:rPr lang="ru-RU" sz="2500" dirty="0"/>
              <a:t>Да степной бурьян.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17" y="1772816"/>
            <a:ext cx="4310695" cy="3305483"/>
          </a:xfrm>
        </p:spPr>
      </p:pic>
    </p:spTree>
    <p:extLst>
      <p:ext uri="{BB962C8B-B14F-4D97-AF65-F5344CB8AC3E}">
        <p14:creationId xmlns="" xmlns:p14="http://schemas.microsoft.com/office/powerpoint/2010/main" val="1531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2893665" cy="371836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24944"/>
            <a:ext cx="4298985" cy="2880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34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maxresdefaul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3500439"/>
            <a:ext cx="3932237" cy="2071702"/>
          </a:xfrm>
        </p:spPr>
      </p:pic>
      <p:pic>
        <p:nvPicPr>
          <p:cNvPr id="9" name="Содержимое 8" descr="389667_696x331_555164696x331073e6c4d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3500438"/>
            <a:ext cx="4000528" cy="2071702"/>
          </a:xfrm>
        </p:spPr>
      </p:pic>
      <p:pic>
        <p:nvPicPr>
          <p:cNvPr id="1026" name="Picture 2" descr="D:\home\random-131001043703-phpapp02-thumbnail-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57166"/>
            <a:ext cx="408512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0728"/>
            <a:ext cx="5953322" cy="4653556"/>
          </a:xfrm>
        </p:spPr>
      </p:pic>
    </p:spTree>
    <p:extLst>
      <p:ext uri="{BB962C8B-B14F-4D97-AF65-F5344CB8AC3E}">
        <p14:creationId xmlns="" xmlns:p14="http://schemas.microsoft.com/office/powerpoint/2010/main" val="23726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ru-RU" dirty="0" smtClean="0"/>
              <a:t>Ехал я из Берлина.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059936" cy="457200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И проедут по Берлину наши казаки!</a:t>
            </a:r>
            <a:r>
              <a:rPr lang="ru-RU" sz="1400" dirty="0"/>
              <a:t> Песня </a:t>
            </a:r>
            <a:r>
              <a:rPr lang="ru-RU" sz="1400" b="1" dirty="0"/>
              <a:t>«Ехал я из Берлина»</a:t>
            </a:r>
            <a:r>
              <a:rPr lang="ru-RU" sz="1400" dirty="0"/>
              <a:t> стала одной из первых «победных» песен. Автор слов песни, поэт Лев </a:t>
            </a:r>
            <a:r>
              <a:rPr lang="ru-RU" sz="1400" dirty="0" err="1"/>
              <a:t>Ошанин</a:t>
            </a:r>
            <a:r>
              <a:rPr lang="ru-RU" sz="1400" dirty="0"/>
              <a:t>, рассказывал, как родилась идея о создании композиции. Когда он узнал, что части советской армии находятся на подступах к Берлину, чувство счастья великой, долгожданной победы вошло в его душу и уже не оставило ее. В воображении поэта сложился образ молодого русского парня, опытного солдата, одного из спасителей огромной державы, который совершил великий подвиг, и у которого еще вся жизнь впереди... И тогда родилась в мыслях Льва </a:t>
            </a:r>
            <a:r>
              <a:rPr lang="ru-RU" sz="1400" dirty="0" err="1"/>
              <a:t>Ошанина</a:t>
            </a:r>
            <a:r>
              <a:rPr lang="ru-RU" sz="1400" dirty="0"/>
              <a:t> строчка «Ехал я из Берлина». </a:t>
            </a:r>
            <a:r>
              <a:rPr lang="ru-RU" sz="1400" dirty="0" smtClean="0"/>
              <a:t>Исаак </a:t>
            </a:r>
            <a:r>
              <a:rPr lang="ru-RU" sz="1400" dirty="0"/>
              <a:t>Дунаевский сочинил музыку для </a:t>
            </a:r>
            <a:r>
              <a:rPr lang="ru-RU" sz="1400" dirty="0" smtClean="0"/>
              <a:t> этого стиха</a:t>
            </a:r>
            <a:r>
              <a:rPr lang="ru-RU" sz="1400" dirty="0"/>
              <a:t>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72816"/>
            <a:ext cx="4752528" cy="3303028"/>
          </a:xfrm>
        </p:spPr>
      </p:pic>
    </p:spTree>
    <p:extLst>
      <p:ext uri="{BB962C8B-B14F-4D97-AF65-F5344CB8AC3E}">
        <p14:creationId xmlns="" xmlns:p14="http://schemas.microsoft.com/office/powerpoint/2010/main" val="21435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4165"/>
            <a:ext cx="7488832" cy="5804580"/>
          </a:xfrm>
        </p:spPr>
      </p:pic>
      <p:pic>
        <p:nvPicPr>
          <p:cNvPr id="4" name="Песни Победы - От героев былых времен (песня из фильма -Офицеры-)_mp3cut.foxcom.su_.mp3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79512" y="5877272"/>
            <a:ext cx="609600" cy="609600"/>
          </a:xfrm>
        </p:spPr>
      </p:pic>
    </p:spTree>
    <p:extLst>
      <p:ext uri="{BB962C8B-B14F-4D97-AF65-F5344CB8AC3E}">
        <p14:creationId xmlns="" xmlns:p14="http://schemas.microsoft.com/office/powerpoint/2010/main" val="15834223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</a:t>
            </a:r>
            <a:r>
              <a:rPr lang="ru-RU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внимание!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87041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64" y="332656"/>
            <a:ext cx="2952328" cy="2862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265" y="404664"/>
            <a:ext cx="2770796" cy="2765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3707904" cy="247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6992"/>
            <a:ext cx="4281327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864903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4038600" cy="3060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4427984" y="2060848"/>
            <a:ext cx="4536504" cy="4298776"/>
          </a:xfrm>
        </p:spPr>
        <p:txBody>
          <a:bodyPr>
            <a:normAutofit fontScale="55000" lnSpcReduction="20000"/>
          </a:bodyPr>
          <a:lstStyle/>
          <a:p>
            <a:r>
              <a:rPr lang="ru-RU" sz="3000" dirty="0" err="1" smtClean="0"/>
              <a:t>Песня«Священная</a:t>
            </a:r>
            <a:r>
              <a:rPr lang="ru-RU" sz="3000" dirty="0" smtClean="0"/>
              <a:t> война» А.В. Александрова и В. Лебедева-Кумача  стала музыкальным символом Отечественной войны. Уже через два дня после нападения Германии на Советский Союз поэт В. Лебедев-Кумач в газетах «Известия» и «Красная звезда» опубликовал стихотворение , ставшее основой широко известной теперь песни.</a:t>
            </a: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>Стихотворение </a:t>
            </a:r>
            <a:r>
              <a:rPr lang="ru-RU" sz="3000" dirty="0"/>
              <a:t>в газете прочитал руководитель Краснознаменного ансамбля песни и пляски Красной Армии А. В. Александров. Оно произвело на него такое сильное впечатление, что он сразу же сел за рояль. На другой день, </a:t>
            </a:r>
            <a:r>
              <a:rPr lang="ru-RU" sz="3000" dirty="0" smtClean="0"/>
              <a:t>песня была готова. С этой песней в Москве на Белорусском вокзале провожали отряды бойцов на фронт.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80728"/>
          </a:xfrm>
        </p:spPr>
        <p:txBody>
          <a:bodyPr/>
          <a:lstStyle/>
          <a:p>
            <a:pPr algn="ctr"/>
            <a:r>
              <a:rPr lang="en-US" dirty="0" smtClean="0"/>
              <a:t>“</a:t>
            </a:r>
            <a:r>
              <a:rPr lang="ru-RU" dirty="0" smtClean="0"/>
              <a:t>Священная война</a:t>
            </a:r>
            <a:r>
              <a:rPr lang="en-US" dirty="0" smtClean="0"/>
              <a:t>”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3"/>
          </p:nvPr>
        </p:nvSpPr>
        <p:spPr>
          <a:xfrm>
            <a:off x="4644008" y="1268760"/>
            <a:ext cx="4040188" cy="76200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-_Svyacshennaya_vojna_(iPlayer.fm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>
                  <p14:trim end="125122.7393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47664" y="57500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92951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4038600" cy="269134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001" y="3047967"/>
            <a:ext cx="4041998" cy="7620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74890"/>
            <a:ext cx="4152753" cy="27685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62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Катюша</a:t>
            </a:r>
            <a:r>
              <a:rPr lang="en-US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1520" y="2276872"/>
            <a:ext cx="4059936" cy="385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Знаменитая </a:t>
            </a:r>
            <a:r>
              <a:rPr lang="ru-RU" sz="1400" dirty="0"/>
              <a:t>«Катюша» появилась на свет за несколько лет до Великой Отечественной войны в 1938 году. Усилиями поэта Михаила Исаковского и композитора Матвея </a:t>
            </a:r>
            <a:r>
              <a:rPr lang="ru-RU" sz="1400" dirty="0" err="1"/>
              <a:t>Блантера</a:t>
            </a:r>
            <a:r>
              <a:rPr lang="ru-RU" sz="1400" dirty="0"/>
              <a:t> был создан хит на века. </a:t>
            </a:r>
            <a:br>
              <a:rPr lang="ru-RU" sz="1400" dirty="0"/>
            </a:br>
            <a:r>
              <a:rPr lang="ru-RU" sz="1400" dirty="0"/>
              <a:t>Легкая и запоминающаяся мелодия быстро стала популярной и ушла в народ.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456" y="1556792"/>
            <a:ext cx="453650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6591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8871894" cy="5075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641546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pPr algn="ctr"/>
            <a:r>
              <a:rPr lang="ru-RU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ru-RU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Синий платочек</a:t>
            </a:r>
            <a:r>
              <a:rPr lang="en-US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r>
              <a:rPr lang="ru-RU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536504" cy="4896544"/>
          </a:xfrm>
        </p:spPr>
        <p:txBody>
          <a:bodyPr>
            <a:noAutofit/>
          </a:bodyPr>
          <a:lstStyle/>
          <a:p>
            <a:r>
              <a:rPr lang="ru-RU" sz="1200" dirty="0" smtClean="0"/>
              <a:t>Ряд песен , написанных в довоенное время, получили как бы второе дыхание. Интересная судьба у песни «Синий платочек» .В 1940 году спасаясь </a:t>
            </a:r>
            <a:r>
              <a:rPr lang="ru-RU" sz="1200" dirty="0"/>
              <a:t>от фашистской неволи, в Советский Союз приехали участники популярного </a:t>
            </a:r>
            <a:r>
              <a:rPr lang="ru-RU" sz="1200" b="1" dirty="0"/>
              <a:t>польского эстрадного коллектива «Голубой джаз»</a:t>
            </a:r>
            <a:r>
              <a:rPr lang="ru-RU" sz="1200" dirty="0"/>
              <a:t>. </a:t>
            </a:r>
            <a:r>
              <a:rPr lang="ru-RU" sz="1200" dirty="0" smtClean="0"/>
              <a:t>Они гастролировал </a:t>
            </a:r>
            <a:r>
              <a:rPr lang="ru-RU" sz="1200" dirty="0"/>
              <a:t>в Москве. Концерты </a:t>
            </a:r>
            <a:r>
              <a:rPr lang="ru-RU" sz="1200" dirty="0" smtClean="0"/>
              <a:t>проходили </a:t>
            </a:r>
            <a:r>
              <a:rPr lang="ru-RU" sz="1200" dirty="0"/>
              <a:t>в саду «Эрмитаж». На одном из них побывал </a:t>
            </a:r>
            <a:r>
              <a:rPr lang="ru-RU" sz="1200" b="1" dirty="0"/>
              <a:t>поэт </a:t>
            </a:r>
            <a:r>
              <a:rPr lang="ru-RU" sz="1200" dirty="0"/>
              <a:t>и</a:t>
            </a:r>
            <a:r>
              <a:rPr lang="ru-RU" sz="1200" b="1" dirty="0"/>
              <a:t> драматург Я. М. Галицкий</a:t>
            </a:r>
            <a:r>
              <a:rPr lang="ru-RU" sz="1200" dirty="0"/>
              <a:t>.</a:t>
            </a:r>
            <a:br>
              <a:rPr lang="ru-RU" sz="1200" dirty="0"/>
            </a:br>
            <a:r>
              <a:rPr lang="ru-RU" sz="1200" dirty="0" smtClean="0"/>
              <a:t> После </a:t>
            </a:r>
            <a:r>
              <a:rPr lang="ru-RU" sz="1200" dirty="0"/>
              <a:t>концерта поэт познакомился с композитором, показал ему набросок своих стихов, и через несколько дней состоялась премьера </a:t>
            </a:r>
            <a:r>
              <a:rPr lang="ru-RU" sz="1200" b="1" dirty="0"/>
              <a:t>песни</a:t>
            </a:r>
            <a:r>
              <a:rPr lang="ru-RU" sz="1200" dirty="0"/>
              <a:t>. «Синий платочек» в сопровождении «Голубого джаза</a:t>
            </a:r>
            <a:r>
              <a:rPr lang="ru-RU" sz="1200" dirty="0" smtClean="0"/>
              <a:t>».</a:t>
            </a:r>
            <a:endParaRPr lang="ru-RU" sz="1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42269"/>
            <a:ext cx="4059238" cy="4535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101032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4059238" cy="365331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56271"/>
            <a:ext cx="3809056" cy="28543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87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землянке</a:t>
            </a:r>
            <a:r>
              <a:rPr lang="en-US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4932040" cy="4464496"/>
          </a:xfrm>
        </p:spPr>
        <p:txBody>
          <a:bodyPr>
            <a:noAutofit/>
          </a:bodyPr>
          <a:lstStyle/>
          <a:p>
            <a:r>
              <a:rPr lang="ru-RU" sz="1200" dirty="0" smtClean="0"/>
              <a:t>Многие из песен рождались , можно сказать, прямо в окопах. Так знаменитая песня «В Землянке» – представляла собой сначала строчки письма с фронта поэта А. Суркова к жене..</a:t>
            </a:r>
            <a:endParaRPr lang="ru-RU" sz="1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4032448" cy="3784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2069029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В </a:t>
            </a:r>
            <a:r>
              <a:rPr lang="ru-RU" sz="1400" dirty="0">
                <a:hlinkClick r:id="rId3" tooltip="Хроника Великой Отечественной войны/Февраль 1942 года"/>
              </a:rPr>
              <a:t>феврале 1942 года</a:t>
            </a:r>
            <a:r>
              <a:rPr lang="ru-RU" sz="1400" dirty="0"/>
              <a:t> в редакцию газеты «</a:t>
            </a:r>
            <a:r>
              <a:rPr lang="ru-RU" sz="1400" dirty="0">
                <a:hlinkClick r:id="rId4" tooltip="Фронтовая правда (страница отсутствует)"/>
              </a:rPr>
              <a:t>Фронтовая правда</a:t>
            </a:r>
            <a:r>
              <a:rPr lang="ru-RU" sz="1400" dirty="0"/>
              <a:t>», где также начал работать Сурков, зашёл композитор </a:t>
            </a:r>
            <a:r>
              <a:rPr lang="ru-RU" sz="1400" dirty="0">
                <a:hlinkClick r:id="rId5" tooltip="Листов, Константин Яковлевич"/>
              </a:rPr>
              <a:t>Константин Листов</a:t>
            </a:r>
            <a:r>
              <a:rPr lang="ru-RU" sz="1400" dirty="0"/>
              <a:t>, искавший тексты для песен. Сурков вспомнил о написанных стихах, оформил их набело и отдал музыканту — по собственным словам, уверенный в том, что ничего не получится. Однако через неделю Листов вернулся в редакцию и, взяв гитару у фотокорреспондента Михаила Савина, исполнил новую песню, назвав её «В землянке». Присутствовавшие одобрили композицию, а вечером Савин, попросив текст, исполнил песню сам: мелодия запомнилась с первого исполнения.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15271804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421</TotalTime>
  <Words>311</Words>
  <Application>Microsoft Office PowerPoint</Application>
  <PresentationFormat>Экран (4:3)</PresentationFormat>
  <Paragraphs>16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ПЕСНИ ВЕЛИКОЙ ПОБЕДЫ.</vt:lpstr>
      <vt:lpstr>Слайд 2</vt:lpstr>
      <vt:lpstr>“Священная война”.</vt:lpstr>
      <vt:lpstr>Слайд 4</vt:lpstr>
      <vt:lpstr>  “Катюша”.</vt:lpstr>
      <vt:lpstr>Слайд 6</vt:lpstr>
      <vt:lpstr>  “Синий платочек”.</vt:lpstr>
      <vt:lpstr>Слайд 8</vt:lpstr>
      <vt:lpstr>  “В землянке”.</vt:lpstr>
      <vt:lpstr>Слайд 10</vt:lpstr>
      <vt:lpstr>«Эх , дороги»</vt:lpstr>
      <vt:lpstr>Слайд 12</vt:lpstr>
      <vt:lpstr>Слайд 13</vt:lpstr>
      <vt:lpstr>Слайд 14</vt:lpstr>
      <vt:lpstr>“Ехал я из Берлина.”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Песни военных лет.</dc:title>
  <dc:creator>Царь</dc:creator>
  <cp:lastModifiedBy>ASUSOEM</cp:lastModifiedBy>
  <cp:revision>42</cp:revision>
  <dcterms:created xsi:type="dcterms:W3CDTF">2017-04-15T08:55:59Z</dcterms:created>
  <dcterms:modified xsi:type="dcterms:W3CDTF">2020-05-13T18:58:09Z</dcterms:modified>
</cp:coreProperties>
</file>