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772816"/>
            <a:ext cx="741682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Организация дистанционного обучения в школе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589240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6. Нужно выбрать апробацию в течении 30 дней бесплатно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 в системе«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6830379" cy="476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08520" y="116632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Добавление классов в системе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80108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196752"/>
            <a:ext cx="3600400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924944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Мои классы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996952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Выбрать мои классы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creenshot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429001"/>
            <a:ext cx="8388424" cy="2520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5877272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3. Выберите класс или нажмите создать новый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Добавление классов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8532440" cy="228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068960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Добавить учащихся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reenshot_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7960745" cy="2060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445224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. 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Screenshot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6933964" cy="497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Мои классы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3715269" cy="286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861048"/>
            <a:ext cx="7524328" cy="1636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Логины и пароли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284984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Учащиеся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501008"/>
            <a:ext cx="46085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Внизу списка недавно зарегистрированные пользователи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445224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3. При нажатии на ученика (смена паролей)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980728"/>
            <a:ext cx="4763165" cy="25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Проверочные работы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3610464" cy="493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060848"/>
            <a:ext cx="5220072" cy="241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8665" y="5823448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Проверочные работы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581128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Новая работа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Проверочные работы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6300192" cy="459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445224"/>
            <a:ext cx="81369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3. Выберите предмет (есть ВПР),  класс, задания отметьте галочкой, просмотрите задание нажав кнопку препросмотр, (можно удалить задание), нажмите продолжить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Проверочные работы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4. Выберите класс, нажмите галочку всему классу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7618822" cy="482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Проверочные работы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780928"/>
            <a:ext cx="6621459" cy="357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564904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5. Нажмите продолжить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877272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6. Внимательно изучите каждый пункт , при необходимости отредактируйте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836712"/>
            <a:ext cx="7818875" cy="169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Проверочные работы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7. Нажмите отправить учащимся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8478434" cy="372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возможности «Дневник.ру»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Выдача домашнего задания детям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Прикрепление конспектов, самостоятельных работ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Выставление оценок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Написание заметок для классов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Контроль посещаемости родителями и детьми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дневника.ру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14338" name="Picture 2" descr="https://avatars.mds.yandex.net/get-zen_doc/758638/pub_5b4b3f9a4a226600a8ad5f26_5b4b3fd188b68f00a986113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193" y="2636912"/>
            <a:ext cx="2202182" cy="125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Проверочные работы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7776864" cy="340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437112"/>
            <a:ext cx="7452320" cy="137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805264"/>
            <a:ext cx="81369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Можно повторить работу, для этого необходимо нажать на проверочную работу и выбрать повторить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ресурсы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7009446" cy="434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5373216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учебник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ресурсы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621339" cy="408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5373216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ресурсы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789532" cy="453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517232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Российская электронная школа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ресурсы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578844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Решу (ОГЭ, ЕГЭ, ВПР)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24745"/>
            <a:ext cx="81369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Скачать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ZOOM </a:t>
            </a:r>
            <a:r>
              <a:rPr lang="en-US" sz="2800" dirty="0" smtClean="0"/>
              <a:t>https://zoom.us/support/down4j</a:t>
            </a:r>
            <a:endParaRPr lang="ru-RU" sz="2800" dirty="0" smtClean="0"/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7172743" cy="377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630590" cy="498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100392" cy="473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7956376" cy="277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781236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1663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Прикрепление файлов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3191321" cy="250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052736"/>
            <a:ext cx="493204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01008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573015"/>
            <a:ext cx="4536504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2924944"/>
            <a:ext cx="30963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Нажмите поурочное планирование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2996952"/>
            <a:ext cx="45365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Нажмите на скрепку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805264"/>
            <a:ext cx="32403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3. Выберите загрузить с компьютера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949280"/>
            <a:ext cx="44644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4. Выберите место, где хранится файл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09" y="1223654"/>
            <a:ext cx="8278381" cy="44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810215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Активация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028384" cy="498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Активация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738452" cy="453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2448267" cy="193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84784"/>
            <a:ext cx="5533597" cy="414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Конференция в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6394888" cy="458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для передачи детям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88840"/>
            <a:ext cx="7668344" cy="290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Принятие детей в конференцию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488832" cy="4980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Конференция в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817862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Демонстрация экрана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006205" cy="470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Остановить демонстрацию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980728"/>
            <a:ext cx="4104456" cy="224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2996952"/>
            <a:ext cx="374441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5. Нажмите прикрепить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45024"/>
            <a:ext cx="8136904" cy="196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5576" y="5661248"/>
            <a:ext cx="81369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Итоговый вид домашнего задания. Выданные номера + файл с объяснением или самостоятельной работой.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Power Point)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1663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Прикрепление файлов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04" y="1152207"/>
            <a:ext cx="7811591" cy="45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Завершить конференцию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8820472" cy="467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Конференция в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9411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для всех классов на каждую конференцию использовать одинаковые данные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6984776" cy="495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Конференция в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2780928"/>
            <a:ext cx="648072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1166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Написание заметок для класса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445224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Новая запись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908720"/>
            <a:ext cx="5472608" cy="4549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166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Написание заметок для класса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3816424" cy="245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077072"/>
            <a:ext cx="5148064" cy="198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2636912"/>
            <a:ext cx="36724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Нажмите «+» если нужно выбрать класс (можно выбрать несколько одновременно)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1792" y="5733256"/>
            <a:ext cx="18722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6. Нажмите отправить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3943901" cy="25222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5805264"/>
            <a:ext cx="35283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4. Удалите классы нажав на «крестик» , сели это необходимо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980728"/>
            <a:ext cx="4572638" cy="2838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3068960"/>
            <a:ext cx="33843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3. Выберите класс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из списка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5733256"/>
            <a:ext cx="32403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5. Введите текст и добавьте файл, если это необходимо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8155"/>
            <a:ext cx="8229600" cy="3850053"/>
          </a:xfrm>
        </p:spPr>
      </p:pic>
      <p:pic>
        <p:nvPicPr>
          <p:cNvPr id="4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166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заметок для класса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8229600" cy="233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DNS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8280920" cy="25922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7544" y="2780928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Нажмите на «3 точки» в записи, которую вы хотите удалить (редактировать)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5661248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Выберите нужную функцию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посещаемости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дневника.ру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744416" cy="239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052736"/>
            <a:ext cx="4448725" cy="218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356993"/>
            <a:ext cx="5580112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2996952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Нажмите отчёты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996952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Нажмите персональная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517232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3. Выбрать месяц и класс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4284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574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Якласс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https://www.yaklass.ru/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 в системе«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Регистрация учителя в системе </a:t>
            </a:r>
            <a:endParaRPr lang="ru-RU" dirty="0"/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2767305" cy="208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709341" cy="218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2917014" cy="195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3717032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1. Нажмите на ФИО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5805264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3. Добавить связанные профили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5445224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4. Выбираем дневник.ру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6237312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5. Вводим данные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дневника.ру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везде соглашаемся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412776"/>
            <a:ext cx="3972480" cy="2638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7984" y="3501008"/>
            <a:ext cx="367240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Шаг 2. Выберите связанные профили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511</Words>
  <Application>Microsoft Office PowerPoint</Application>
  <PresentationFormat>Экран (4:3)</PresentationFormat>
  <Paragraphs>96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27</cp:revision>
  <dcterms:created xsi:type="dcterms:W3CDTF">2020-04-12T05:11:36Z</dcterms:created>
  <dcterms:modified xsi:type="dcterms:W3CDTF">2020-05-08T03:31:56Z</dcterms:modified>
</cp:coreProperties>
</file>