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7" r:id="rId11"/>
    <p:sldId id="269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F19A3-0366-4519-A867-8417920F0C82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644A-79EE-44A2-B4BF-351DDA1B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23839" t="23691" r="28018" b="47383"/>
          <a:stretch>
            <a:fillRect/>
          </a:stretch>
        </p:blipFill>
        <p:spPr bwMode="auto">
          <a:xfrm>
            <a:off x="683568" y="260648"/>
            <a:ext cx="633670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 l="66478" t="25343" r="22485" b="47659"/>
          <a:stretch>
            <a:fillRect/>
          </a:stretch>
        </p:blipFill>
        <p:spPr bwMode="auto">
          <a:xfrm>
            <a:off x="7092280" y="692696"/>
            <a:ext cx="1368152" cy="148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 l="35913" t="57294" r="21208" b="29201"/>
          <a:stretch>
            <a:fillRect/>
          </a:stretch>
        </p:blipFill>
        <p:spPr bwMode="auto">
          <a:xfrm>
            <a:off x="323528" y="3140968"/>
            <a:ext cx="856895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868144" y="5271591"/>
            <a:ext cx="14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908720"/>
            <a:ext cx="49685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Документы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429000"/>
            <a:ext cx="26642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Бумажные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3429000"/>
            <a:ext cx="26642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Электронные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1720" y="1916832"/>
            <a:ext cx="792088" cy="15841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>
            <a:off x="5652120" y="1916832"/>
            <a:ext cx="756084" cy="15121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2445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1403648" y="476672"/>
            <a:ext cx="662473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83768" y="2522023"/>
            <a:ext cx="37444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Выполнить тест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988840"/>
            <a:ext cx="71287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Текстовые документы и технологии их создания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Форматирование текста </a:t>
            </a:r>
            <a:r>
              <a:rPr lang="ru-RU" dirty="0" smtClean="0"/>
              <a:t>– процесс его оформления.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Форматирование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34076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206084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52320" y="378904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452320" y="314096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492896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558924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86916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22108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42900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1484784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Форматирование абзацев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2564904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Форматирование символов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452320" y="436510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452320" y="5013176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452320" y="580526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3" idx="3"/>
            <a:endCxn id="4" idx="1"/>
          </p:cNvCxnSpPr>
          <p:nvPr/>
        </p:nvCxnSpPr>
        <p:spPr>
          <a:xfrm flipV="1">
            <a:off x="2411760" y="1520788"/>
            <a:ext cx="432048" cy="1800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5" idx="1"/>
          </p:cNvCxnSpPr>
          <p:nvPr/>
        </p:nvCxnSpPr>
        <p:spPr>
          <a:xfrm>
            <a:off x="2411760" y="1844824"/>
            <a:ext cx="504056" cy="39604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051720" y="3645024"/>
            <a:ext cx="57606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123728" y="4437112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123728" y="5085184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123728" y="5805264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804248" y="3356992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804248" y="4005064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804248" y="450912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804248" y="522920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804248" y="5949280"/>
            <a:ext cx="681608" cy="335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804248" y="270892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627784" y="3068960"/>
            <a:ext cx="0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995936" y="263691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Параметры страницы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88024" y="486916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88024" y="422108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3573016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4139952" y="3717032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139952" y="4437112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139952" y="5013176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139952" y="3212976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804248" y="2060848"/>
            <a:ext cx="0" cy="38884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Форматирование текста </a:t>
            </a:r>
            <a:r>
              <a:rPr lang="ru-RU" dirty="0" smtClean="0"/>
              <a:t>– процесс его оформления.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Форматирование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34076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Прямое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206084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Стилевое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558924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Цвет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86916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Начертание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221088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Размер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42900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Шрифт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2564904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Форматирование символов</a:t>
            </a:r>
            <a:endParaRPr lang="ru-RU" sz="2000" b="1" dirty="0"/>
          </a:p>
        </p:txBody>
      </p:sp>
      <p:cxnSp>
        <p:nvCxnSpPr>
          <p:cNvPr id="23" name="Прямая со стрелкой 22"/>
          <p:cNvCxnSpPr>
            <a:stCxn id="3" idx="3"/>
            <a:endCxn id="4" idx="1"/>
          </p:cNvCxnSpPr>
          <p:nvPr/>
        </p:nvCxnSpPr>
        <p:spPr>
          <a:xfrm flipV="1">
            <a:off x="2411760" y="1520788"/>
            <a:ext cx="432048" cy="1800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5" idx="1"/>
          </p:cNvCxnSpPr>
          <p:nvPr/>
        </p:nvCxnSpPr>
        <p:spPr>
          <a:xfrm>
            <a:off x="2411760" y="1844824"/>
            <a:ext cx="504056" cy="39604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051720" y="3645024"/>
            <a:ext cx="57606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123728" y="4437112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123728" y="5085184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123728" y="5805264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627784" y="3068960"/>
            <a:ext cx="0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3563888" y="2636912"/>
            <a:ext cx="2592288" cy="3384376"/>
            <a:chOff x="3995936" y="2636912"/>
            <a:chExt cx="2592288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995936" y="2636912"/>
              <a:ext cx="180020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Параметры страницы</a:t>
              </a:r>
              <a:endParaRPr lang="ru-RU" sz="2000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860032" y="5301208"/>
              <a:ext cx="151216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Размер полей</a:t>
              </a:r>
              <a:endParaRPr lang="ru-RU" sz="2000" b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788024" y="4437112"/>
              <a:ext cx="180020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Ориентация страницы</a:t>
              </a:r>
              <a:endParaRPr lang="ru-RU" sz="2000" b="1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716016" y="3429000"/>
              <a:ext cx="1656184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Размер бумаги</a:t>
              </a:r>
              <a:endParaRPr lang="ru-RU" sz="2000" b="1" dirty="0"/>
            </a:p>
          </p:txBody>
        </p:sp>
        <p:cxnSp>
          <p:nvCxnSpPr>
            <p:cNvPr id="39" name="Прямая со стрелкой 38"/>
            <p:cNvCxnSpPr/>
            <p:nvPr/>
          </p:nvCxnSpPr>
          <p:spPr>
            <a:xfrm>
              <a:off x="4139952" y="3789040"/>
              <a:ext cx="64807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4139952" y="4797152"/>
              <a:ext cx="64807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4139952" y="5805264"/>
              <a:ext cx="64807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4139952" y="3212976"/>
              <a:ext cx="0" cy="25922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6084168" y="1268760"/>
            <a:ext cx="3059832" cy="5373216"/>
            <a:chOff x="6012160" y="1484784"/>
            <a:chExt cx="3059832" cy="53732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020272" y="4077072"/>
              <a:ext cx="187220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Отступ слева</a:t>
              </a:r>
              <a:endParaRPr lang="ru-RU" sz="2000" b="1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020272" y="3140968"/>
              <a:ext cx="1944216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Отступ первой строки</a:t>
              </a:r>
              <a:endParaRPr lang="ru-RU" sz="2000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020272" y="2348880"/>
              <a:ext cx="190770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Выравнивание</a:t>
              </a:r>
              <a:endParaRPr lang="ru-RU" sz="2000" b="1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012160" y="1484784"/>
              <a:ext cx="2232248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Форматирование абзацев</a:t>
              </a:r>
              <a:endParaRPr lang="ru-RU" sz="2000" b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020272" y="4869160"/>
              <a:ext cx="1872208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Отступ справа</a:t>
              </a:r>
              <a:endParaRPr lang="ru-RU" sz="2000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020272" y="5589240"/>
              <a:ext cx="205172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Интервал перед</a:t>
              </a:r>
              <a:endParaRPr lang="ru-RU" sz="2000" b="1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020272" y="6309320"/>
              <a:ext cx="1872208" cy="548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Интервал после</a:t>
              </a:r>
              <a:endParaRPr lang="ru-RU" sz="2000" b="1" dirty="0"/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>
              <a:off x="6372200" y="3501008"/>
              <a:ext cx="64807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6372200" y="4293096"/>
              <a:ext cx="64807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6372200" y="5157192"/>
              <a:ext cx="64807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6372200" y="5805264"/>
              <a:ext cx="64807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6372200" y="6491808"/>
              <a:ext cx="681608" cy="3353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6372200" y="2708920"/>
              <a:ext cx="64807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6372200" y="2060848"/>
              <a:ext cx="0" cy="44644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652120" y="2924944"/>
            <a:ext cx="2808312" cy="9361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Текстовые редакторы</a:t>
            </a:r>
            <a:endParaRPr lang="ru-RU" sz="2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69269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Блокнот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35896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</a:t>
            </a:r>
            <a:r>
              <a:rPr lang="en-US" sz="2400" b="1" dirty="0" smtClean="0"/>
              <a:t>Office</a:t>
            </a:r>
            <a:r>
              <a:rPr lang="en-US" sz="2000" b="1" dirty="0" smtClean="0"/>
              <a:t> Excel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522920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WordPad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8224" y="40466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Office Access 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34888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Office Word 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393305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Office Power Point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44522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Office Publisher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260648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84482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1490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5445224"/>
            <a:ext cx="32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6926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д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48064" y="4509120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0" y="40466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ж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652120" y="2924944"/>
            <a:ext cx="2808312" cy="9361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Текстовые редакторы</a:t>
            </a:r>
            <a:endParaRPr lang="ru-RU" sz="2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69269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Блокнот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35896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</a:t>
            </a:r>
            <a:r>
              <a:rPr lang="en-US" sz="2400" b="1" dirty="0" smtClean="0"/>
              <a:t>Office</a:t>
            </a:r>
            <a:r>
              <a:rPr lang="en-US" sz="2000" b="1" dirty="0" smtClean="0"/>
              <a:t> Excel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522920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WordPad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8224" y="40466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Office Access 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34888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Office Word 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393305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Office Power Point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44522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Microsoft Office Publisher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260648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84482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1490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5445224"/>
            <a:ext cx="32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6926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д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48064" y="4509120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0" y="40466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ж</a:t>
            </a:r>
            <a:endParaRPr lang="ru-RU" sz="240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55776" y="1556792"/>
            <a:ext cx="3024336" cy="15121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27784" y="2996952"/>
            <a:ext cx="3104728" cy="2244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724128" y="3861048"/>
            <a:ext cx="288032" cy="13681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11760" y="476672"/>
            <a:ext cx="410445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Замена одного символа на другой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91408" y="1052736"/>
            <a:ext cx="34647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Вставка пропущенного слова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1628800"/>
            <a:ext cx="31131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Изменение шрифта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3768" y="2204864"/>
            <a:ext cx="393528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Удаление фрагмента текста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3768" y="2780928"/>
            <a:ext cx="37444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Выравнивание текста по ширине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3356992"/>
            <a:ext cx="446449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Автоматическая проверка правописания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3933056"/>
            <a:ext cx="446449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Изменение межстрочного расстояния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7744" y="4509120"/>
            <a:ext cx="44644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Изменение размеров полей страницы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3768" y="5157192"/>
            <a:ext cx="410445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Удаление ошибочного символа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5733256"/>
            <a:ext cx="273630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Поиск и замена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6237312"/>
            <a:ext cx="345638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Перемещение фрагмента текста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620688"/>
            <a:ext cx="504056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Редактирование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884368" y="548680"/>
            <a:ext cx="504056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Форматирование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11760" y="476672"/>
            <a:ext cx="4104456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Замена одного символа на другой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91408" y="1052736"/>
            <a:ext cx="3464768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Вставка пропущенного слова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1628800"/>
            <a:ext cx="3113112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Изменение шрифта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3768" y="2204864"/>
            <a:ext cx="393528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Удаление фрагмента текста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3768" y="2780928"/>
            <a:ext cx="3744416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Выравнивание текста по ширине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3356992"/>
            <a:ext cx="4464496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Автоматическая проверка правописания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3933056"/>
            <a:ext cx="4464496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Изменение межстрочного расстояния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7744" y="4509120"/>
            <a:ext cx="4464496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Изменение размеров полей страницы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3768" y="5157192"/>
            <a:ext cx="4104456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Удаление ошибочного символа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5733256"/>
            <a:ext cx="2736304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Поиск и замена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6237312"/>
            <a:ext cx="3456384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Перемещение фрагмента текста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620688"/>
            <a:ext cx="504056" cy="5328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Редактирование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884368" y="548680"/>
            <a:ext cx="504056" cy="53285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Форматирование</a:t>
            </a:r>
            <a:endParaRPr lang="ru-RU" sz="24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187624" y="908720"/>
            <a:ext cx="1224136" cy="23042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3" idx="3"/>
          </p:cNvCxnSpPr>
          <p:nvPr/>
        </p:nvCxnSpPr>
        <p:spPr>
          <a:xfrm flipV="1">
            <a:off x="1187624" y="1484784"/>
            <a:ext cx="1512168" cy="18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3" idx="3"/>
          </p:cNvCxnSpPr>
          <p:nvPr/>
        </p:nvCxnSpPr>
        <p:spPr>
          <a:xfrm flipV="1">
            <a:off x="1187624" y="2492896"/>
            <a:ext cx="1368152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4" idx="3"/>
          </p:cNvCxnSpPr>
          <p:nvPr/>
        </p:nvCxnSpPr>
        <p:spPr>
          <a:xfrm flipH="1" flipV="1">
            <a:off x="6028928" y="1808820"/>
            <a:ext cx="1855440" cy="900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6" idx="3"/>
          </p:cNvCxnSpPr>
          <p:nvPr/>
        </p:nvCxnSpPr>
        <p:spPr>
          <a:xfrm flipH="1">
            <a:off x="6228184" y="2924944"/>
            <a:ext cx="1656184" cy="360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1" idx="1"/>
          </p:cNvCxnSpPr>
          <p:nvPr/>
        </p:nvCxnSpPr>
        <p:spPr>
          <a:xfrm>
            <a:off x="1187624" y="5589240"/>
            <a:ext cx="1944216" cy="3240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2" idx="1"/>
          </p:cNvCxnSpPr>
          <p:nvPr/>
        </p:nvCxnSpPr>
        <p:spPr>
          <a:xfrm>
            <a:off x="1259632" y="5589240"/>
            <a:ext cx="1440160" cy="82809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0" idx="1"/>
          </p:cNvCxnSpPr>
          <p:nvPr/>
        </p:nvCxnSpPr>
        <p:spPr>
          <a:xfrm>
            <a:off x="1187624" y="5085184"/>
            <a:ext cx="1296144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6732240" y="3356992"/>
            <a:ext cx="1224136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8" idx="3"/>
          </p:cNvCxnSpPr>
          <p:nvPr/>
        </p:nvCxnSpPr>
        <p:spPr>
          <a:xfrm flipH="1">
            <a:off x="6732240" y="3356992"/>
            <a:ext cx="1224136" cy="7560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7" idx="1"/>
          </p:cNvCxnSpPr>
          <p:nvPr/>
        </p:nvCxnSpPr>
        <p:spPr>
          <a:xfrm flipV="1">
            <a:off x="1187624" y="3537012"/>
            <a:ext cx="1080120" cy="1800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itterySingleEider-size_restrict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5" y="2238375"/>
            <a:ext cx="79438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198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24</cp:revision>
  <dcterms:created xsi:type="dcterms:W3CDTF">2020-04-25T16:09:48Z</dcterms:created>
  <dcterms:modified xsi:type="dcterms:W3CDTF">2020-04-26T13:25:01Z</dcterms:modified>
</cp:coreProperties>
</file>