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04" y="116632"/>
            <a:ext cx="8665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Фестиваль кафедры ПТ  «Следуй за мной!» 2018-19 </a:t>
            </a:r>
            <a:r>
              <a:rPr lang="ru-RU" dirty="0" err="1" smtClean="0"/>
              <a:t>уч.год</a:t>
            </a:r>
            <a:endParaRPr lang="ru-RU" dirty="0" smtClean="0"/>
          </a:p>
          <a:p>
            <a:pPr algn="ctr"/>
            <a:r>
              <a:rPr lang="ru-RU" dirty="0" smtClean="0"/>
              <a:t>Мастер-класс по АРХИТЕКТУРЕ с учащимися групп ПТ МАОУ МЛ№1 </a:t>
            </a:r>
            <a:r>
              <a:rPr lang="ru-RU" dirty="0" smtClean="0"/>
              <a:t>9класс</a:t>
            </a:r>
            <a:endParaRPr lang="ru-RU" dirty="0" smtClean="0"/>
          </a:p>
          <a:p>
            <a:pPr algn="ctr"/>
            <a:r>
              <a:rPr lang="ru-RU" dirty="0" smtClean="0"/>
              <a:t>Педагог доцент кафедры </a:t>
            </a:r>
            <a:r>
              <a:rPr lang="ru-RU" dirty="0" smtClean="0"/>
              <a:t>«Архитектура» </a:t>
            </a:r>
            <a:r>
              <a:rPr lang="ru-RU" dirty="0" smtClean="0"/>
              <a:t>Хисматуллина Дина </a:t>
            </a:r>
            <a:r>
              <a:rPr lang="ru-RU" dirty="0" err="1" smtClean="0"/>
              <a:t>Дамировна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4"/>
          <a:stretch/>
        </p:blipFill>
        <p:spPr bwMode="auto">
          <a:xfrm>
            <a:off x="179511" y="3455148"/>
            <a:ext cx="3623083" cy="256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/>
          <a:stretch/>
        </p:blipFill>
        <p:spPr bwMode="auto">
          <a:xfrm>
            <a:off x="251520" y="1124744"/>
            <a:ext cx="3006285" cy="208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:\2018-19 ПТ Фестиваль\20190418_1443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5"/>
          <a:stretch/>
        </p:blipFill>
        <p:spPr bwMode="auto">
          <a:xfrm>
            <a:off x="3971338" y="3717032"/>
            <a:ext cx="3769014" cy="298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2018-19 ПТ Фестиваль\20190418_1425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/>
          <a:stretch/>
        </p:blipFill>
        <p:spPr bwMode="auto">
          <a:xfrm>
            <a:off x="3341352" y="1251857"/>
            <a:ext cx="3390888" cy="2345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2018-19 ПТ Фестиваль\20190418_1412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-1"/>
          <a:stretch/>
        </p:blipFill>
        <p:spPr bwMode="auto">
          <a:xfrm>
            <a:off x="6843485" y="1741714"/>
            <a:ext cx="2099538" cy="268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Фестиваль кафедры ПТ  «Следуй за мной!» 2018-19 </a:t>
            </a:r>
            <a:r>
              <a:rPr lang="ru-RU" dirty="0" err="1">
                <a:solidFill>
                  <a:prstClr val="black"/>
                </a:solidFill>
              </a:rPr>
              <a:t>уч.год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Мастер-класс по АРХИТЕКТУРЕ с учащимися групп ПТ МАОУ МЛ№1 </a:t>
            </a:r>
            <a:r>
              <a:rPr lang="ru-RU" dirty="0" smtClean="0">
                <a:solidFill>
                  <a:prstClr val="black"/>
                </a:solidFill>
              </a:rPr>
              <a:t>8 класс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Педагог доцент кафедры </a:t>
            </a:r>
            <a:r>
              <a:rPr lang="ru-RU" dirty="0" smtClean="0"/>
              <a:t>«</a:t>
            </a:r>
            <a:r>
              <a:rPr lang="ru-RU" dirty="0"/>
              <a:t>Архитектура</a:t>
            </a:r>
            <a:r>
              <a:rPr lang="ru-RU" dirty="0" smtClean="0"/>
              <a:t>»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Хисматуллина Дина </a:t>
            </a:r>
            <a:r>
              <a:rPr lang="ru-RU" dirty="0" err="1" smtClean="0">
                <a:solidFill>
                  <a:prstClr val="black"/>
                </a:solidFill>
              </a:rPr>
              <a:t>Дамировна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3075" name="Picture 3" descr="I:\2018-19 ПТ Фестиваль\20190418_145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3288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2018-19 ПТ Фестиваль\20190418_145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96" y="1435562"/>
            <a:ext cx="2551592" cy="191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2018-19 ПТ Фестиваль\20190418_1458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9605" b="3072"/>
          <a:stretch/>
        </p:blipFill>
        <p:spPr bwMode="auto">
          <a:xfrm>
            <a:off x="1331640" y="4826677"/>
            <a:ext cx="2703300" cy="190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:\2018-19 ПТ Фестиваль\20190418_1457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9063"/>
          <a:stretch/>
        </p:blipFill>
        <p:spPr bwMode="auto">
          <a:xfrm>
            <a:off x="3131840" y="1436169"/>
            <a:ext cx="3178760" cy="191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2018-19 ПТ Фестиваль\20190418_1457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/>
          <a:stretch/>
        </p:blipFill>
        <p:spPr bwMode="auto">
          <a:xfrm>
            <a:off x="179512" y="3068960"/>
            <a:ext cx="2305166" cy="184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:\2018-19 ПТ Фестиваль\20190418_1459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2690" r="11681" b="6068"/>
          <a:stretch/>
        </p:blipFill>
        <p:spPr bwMode="auto">
          <a:xfrm>
            <a:off x="755576" y="1436169"/>
            <a:ext cx="2278452" cy="170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2018-19 ПТ Фестиваль\20190418_152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871630" cy="273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2018-19 ПТ Фестиваль\Тонально цветовая зарисовка на основе анало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8" y="1454363"/>
            <a:ext cx="4652448" cy="298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2018-19 ПТ Фестиваль\20190418_152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359">
            <a:off x="513005" y="2289099"/>
            <a:ext cx="3017524" cy="403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Фестиваль кафедры ПТ  «Следуй за мной!» 2018-19 </a:t>
            </a:r>
            <a:r>
              <a:rPr lang="ru-RU" dirty="0" err="1">
                <a:solidFill>
                  <a:prstClr val="black"/>
                </a:solidFill>
              </a:rPr>
              <a:t>уч.год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Мастер-класс по </a:t>
            </a:r>
            <a:r>
              <a:rPr lang="ru-RU" dirty="0" smtClean="0">
                <a:solidFill>
                  <a:prstClr val="black"/>
                </a:solidFill>
              </a:rPr>
              <a:t>ЦВЕТОВЕДЕНИЮ </a:t>
            </a:r>
            <a:r>
              <a:rPr lang="ru-RU" dirty="0">
                <a:solidFill>
                  <a:prstClr val="black"/>
                </a:solidFill>
              </a:rPr>
              <a:t>с учащимися групп ПТ МАОУ МЛ№1 </a:t>
            </a:r>
            <a:r>
              <a:rPr lang="ru-RU" dirty="0" smtClean="0">
                <a:solidFill>
                  <a:prstClr val="black"/>
                </a:solidFill>
              </a:rPr>
              <a:t>7 класс</a:t>
            </a:r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Педагог </a:t>
            </a:r>
            <a:r>
              <a:rPr lang="ru-RU" dirty="0" smtClean="0">
                <a:solidFill>
                  <a:prstClr val="black"/>
                </a:solidFill>
              </a:rPr>
              <a:t>Зав. </a:t>
            </a:r>
            <a:r>
              <a:rPr lang="ru-RU" dirty="0">
                <a:solidFill>
                  <a:prstClr val="black"/>
                </a:solidFill>
              </a:rPr>
              <a:t>кафедры </a:t>
            </a:r>
            <a:r>
              <a:rPr lang="ru-RU" smtClean="0">
                <a:solidFill>
                  <a:prstClr val="black"/>
                </a:solidFill>
              </a:rPr>
              <a:t>«Дизайн» </a:t>
            </a:r>
            <a:r>
              <a:rPr lang="ru-RU" dirty="0" smtClean="0">
                <a:solidFill>
                  <a:prstClr val="black"/>
                </a:solidFill>
              </a:rPr>
              <a:t>Григорьев </a:t>
            </a:r>
            <a:r>
              <a:rPr lang="ru-RU" dirty="0">
                <a:solidFill>
                  <a:prstClr val="black"/>
                </a:solidFill>
              </a:rPr>
              <a:t>Андрей </a:t>
            </a:r>
            <a:r>
              <a:rPr lang="ru-RU" dirty="0" smtClean="0">
                <a:solidFill>
                  <a:prstClr val="black"/>
                </a:solidFill>
              </a:rPr>
              <a:t>Дмитриевич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«Тонально-цветовая </a:t>
            </a:r>
            <a:r>
              <a:rPr lang="ru-RU" dirty="0">
                <a:solidFill>
                  <a:prstClr val="black"/>
                </a:solidFill>
              </a:rPr>
              <a:t>зарисовка на основе живописного аналога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ws-201</dc:creator>
  <cp:lastModifiedBy>Анька</cp:lastModifiedBy>
  <cp:revision>6</cp:revision>
  <dcterms:created xsi:type="dcterms:W3CDTF">2019-05-27T07:53:44Z</dcterms:created>
  <dcterms:modified xsi:type="dcterms:W3CDTF">2020-04-23T17:03:41Z</dcterms:modified>
</cp:coreProperties>
</file>