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62" r:id="rId4"/>
    <p:sldId id="257" r:id="rId5"/>
    <p:sldId id="271" r:id="rId6"/>
    <p:sldId id="274" r:id="rId7"/>
    <p:sldId id="273" r:id="rId8"/>
    <p:sldId id="276" r:id="rId9"/>
    <p:sldId id="265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500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smtClean="0"/>
              <a:t>МБОУ </a:t>
            </a:r>
            <a:r>
              <a:rPr lang="ru-RU" sz="3200" dirty="0" smtClean="0"/>
              <a:t>ДО «Дом детского творчества Новокузнецкого муниципального района»</a:t>
            </a:r>
            <a:endParaRPr lang="ru-RU" sz="3200" dirty="0"/>
          </a:p>
        </p:txBody>
      </p:sp>
      <p:pic>
        <p:nvPicPr>
          <p:cNvPr id="7176" name="Picture 8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77072"/>
            <a:ext cx="9036495" cy="279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46449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Мастер-класс </a:t>
            </a:r>
            <a:r>
              <a:rPr lang="ru-RU" dirty="0" smtClean="0"/>
              <a:t>на тему: «Письмо-треугольник»</a:t>
            </a:r>
            <a:endParaRPr lang="ru-RU" dirty="0"/>
          </a:p>
          <a:p>
            <a:pPr marL="3200400" lvl="7" indent="0" algn="r">
              <a:buNone/>
            </a:pPr>
            <a:endParaRPr lang="ru-RU" dirty="0" smtClean="0"/>
          </a:p>
          <a:p>
            <a:pPr marL="3200400" lvl="7" indent="0" algn="r">
              <a:buNone/>
            </a:pPr>
            <a:endParaRPr lang="ru-RU" dirty="0"/>
          </a:p>
          <a:p>
            <a:pPr marL="3200400" lvl="7" indent="0" algn="r">
              <a:buNone/>
            </a:pPr>
            <a:r>
              <a:rPr lang="ru-RU" smtClean="0"/>
              <a:t>Педагог: </a:t>
            </a:r>
            <a:r>
              <a:rPr lang="ru-RU" dirty="0" smtClean="0"/>
              <a:t>Лютина Татьяна Валериевна</a:t>
            </a:r>
          </a:p>
          <a:p>
            <a:pPr marL="3200400" lvl="7" indent="0" algn="r">
              <a:buNone/>
            </a:pPr>
            <a:endParaRPr lang="ru-RU" dirty="0"/>
          </a:p>
          <a:p>
            <a:pPr marL="3200400" lvl="7" indent="0" algn="r">
              <a:buNone/>
            </a:pPr>
            <a:endParaRPr lang="ru-RU" dirty="0" smtClean="0"/>
          </a:p>
          <a:p>
            <a:pPr marL="3200400" lvl="7" indent="0" algn="r">
              <a:buNone/>
            </a:pPr>
            <a:endParaRPr lang="ru-RU" dirty="0"/>
          </a:p>
          <a:p>
            <a:pPr marL="3200400" lvl="7" indent="0" algn="r">
              <a:buNone/>
            </a:pPr>
            <a:endParaRPr lang="ru-RU" dirty="0" smtClean="0"/>
          </a:p>
          <a:p>
            <a:pPr marL="3200400" lvl="7" indent="0" algn="r">
              <a:buNone/>
            </a:pPr>
            <a:endParaRPr lang="ru-RU" dirty="0"/>
          </a:p>
          <a:p>
            <a:pPr marL="3200400" lvl="7" indent="0" algn="r">
              <a:buNone/>
            </a:pPr>
            <a:endParaRPr lang="ru-RU" dirty="0" smtClean="0"/>
          </a:p>
          <a:p>
            <a:pPr marL="3200400" lvl="7" indent="0" algn="r">
              <a:buNone/>
            </a:pPr>
            <a:r>
              <a:rPr lang="ru-RU" dirty="0" smtClean="0"/>
              <a:t>2020г.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047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28600" y="219326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8" t="21230" r="10869" b="59524"/>
          <a:stretch/>
        </p:blipFill>
        <p:spPr bwMode="auto">
          <a:xfrm>
            <a:off x="3096730" y="3879896"/>
            <a:ext cx="5822255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22" t="23201" r="11773" b="46307"/>
          <a:stretch/>
        </p:blipFill>
        <p:spPr bwMode="auto">
          <a:xfrm>
            <a:off x="683567" y="260648"/>
            <a:ext cx="5528517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168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548680"/>
            <a:ext cx="8597580" cy="1470025"/>
          </a:xfrm>
        </p:spPr>
        <p:txBody>
          <a:bodyPr/>
          <a:lstStyle/>
          <a:p>
            <a:r>
              <a:rPr lang="ru-RU" dirty="0"/>
              <a:t>Три угла: вера, надежда, любовь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5" t="29202" r="31397" b="21849"/>
          <a:stretch/>
        </p:blipFill>
        <p:spPr bwMode="auto">
          <a:xfrm>
            <a:off x="808259" y="2060848"/>
            <a:ext cx="7949508" cy="3885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104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1196752"/>
            <a:ext cx="4176464" cy="3312368"/>
          </a:xfrm>
        </p:spPr>
        <p:txBody>
          <a:bodyPr>
            <a:noAutofit/>
          </a:bodyPr>
          <a:lstStyle/>
          <a:p>
            <a:r>
              <a:rPr lang="ru-RU" sz="3200" dirty="0" smtClean="0"/>
              <a:t>За четыре года Великой отечественной войны почтальоны доставили 10.7 миллиарда писем</a:t>
            </a:r>
            <a:endParaRPr lang="ru-RU" sz="32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9" t="25398" r="42101" b="22817"/>
          <a:stretch/>
        </p:blipFill>
        <p:spPr bwMode="auto">
          <a:xfrm>
            <a:off x="395536" y="1052736"/>
            <a:ext cx="4421642" cy="3606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4941168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Солдатский треугольник - самый массовый вид отправлений. Мелко исписанные и сложенные втрое бумажные листы решали вопрос острой нехватки конвертов.</a:t>
            </a:r>
          </a:p>
        </p:txBody>
      </p:sp>
    </p:spTree>
    <p:extLst>
      <p:ext uri="{BB962C8B-B14F-4D97-AF65-F5344CB8AC3E}">
        <p14:creationId xmlns:p14="http://schemas.microsoft.com/office/powerpoint/2010/main" val="134382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dnimg.rg.ru/pril/article/183/24/68/pismo_prish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3356992"/>
            <a:ext cx="5002979" cy="303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7" y="620688"/>
            <a:ext cx="8099323" cy="288032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dirty="0"/>
              <a:t>«Важно, чтобы письмо бойца, письма и посылки бойцам, которые огромным потоком идут со всех концов страны, не задерживались по вине работников связи. Каждое такое письмо, каждая такая посылка именем отцов и матерей, братьев и сестер, родных и знакомых, именем всего советского народа вливают новые силы в бойце, вдохновляют его на новые подвиги...» </a:t>
            </a:r>
            <a:r>
              <a:rPr lang="ru-RU" sz="2400" dirty="0" smtClean="0"/>
              <a:t> </a:t>
            </a:r>
            <a:endParaRPr lang="ru-RU" sz="2400" dirty="0"/>
          </a:p>
          <a:p>
            <a:pPr marL="0" indent="0" algn="r">
              <a:buNone/>
            </a:pPr>
            <a:r>
              <a:rPr lang="ru-RU" sz="2400" dirty="0" smtClean="0"/>
              <a:t>август 1941г. </a:t>
            </a:r>
            <a:r>
              <a:rPr lang="ru-RU" sz="2400" i="1" dirty="0" smtClean="0"/>
              <a:t>Газета «Правда»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9041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994122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Этапы изготовления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328592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ru-RU" sz="3000" dirty="0" smtClean="0"/>
              <a:t>Берем прямоугольный лист бумаги и загибаем по длинной стороне сначала слева направо, а затем справа налево.</a:t>
            </a:r>
          </a:p>
          <a:p>
            <a:pPr>
              <a:buFontTx/>
              <a:buChar char="-"/>
            </a:pPr>
            <a:endParaRPr lang="ru-RU" sz="2800" dirty="0"/>
          </a:p>
          <a:p>
            <a:pPr>
              <a:buFontTx/>
              <a:buChar char="-"/>
            </a:pPr>
            <a:endParaRPr lang="ru-RU" sz="2800" dirty="0" smtClean="0"/>
          </a:p>
          <a:p>
            <a:pPr>
              <a:buFontTx/>
              <a:buChar char="-"/>
            </a:pPr>
            <a:endParaRPr lang="ru-RU" sz="2800" dirty="0"/>
          </a:p>
          <a:p>
            <a:pPr>
              <a:buFontTx/>
              <a:buChar char="-"/>
            </a:pPr>
            <a:endParaRPr lang="ru-RU" sz="2800" dirty="0" smtClean="0"/>
          </a:p>
          <a:p>
            <a:pPr>
              <a:buFontTx/>
              <a:buChar char="-"/>
            </a:pPr>
            <a:endParaRPr lang="ru-RU" sz="2800" dirty="0" smtClean="0"/>
          </a:p>
          <a:p>
            <a:pPr>
              <a:buFontTx/>
              <a:buChar char="-"/>
            </a:pPr>
            <a:endParaRPr lang="ru-RU" sz="2800" dirty="0"/>
          </a:p>
          <a:p>
            <a:pPr>
              <a:buFontTx/>
              <a:buChar char="-"/>
            </a:pPr>
            <a:endParaRPr lang="ru-RU" sz="2800" dirty="0" smtClean="0"/>
          </a:p>
          <a:p>
            <a:pPr>
              <a:buFontTx/>
              <a:buChar char="-"/>
            </a:pPr>
            <a:endParaRPr lang="ru-RU" sz="2800" dirty="0"/>
          </a:p>
          <a:p>
            <a:pPr>
              <a:buFontTx/>
              <a:buChar char="-"/>
            </a:pPr>
            <a:endParaRPr lang="ru-RU" sz="2800" dirty="0"/>
          </a:p>
          <a:p>
            <a:pPr marL="0" indent="0">
              <a:buNone/>
            </a:pPr>
            <a:r>
              <a:rPr lang="ru-RU" sz="2800" dirty="0" smtClean="0"/>
              <a:t>	Шаг 1					</a:t>
            </a:r>
            <a:r>
              <a:rPr lang="ru-RU" sz="2800" dirty="0"/>
              <a:t> Шаг </a:t>
            </a:r>
            <a:r>
              <a:rPr lang="ru-RU" sz="2800" dirty="0" smtClean="0"/>
              <a:t>2</a:t>
            </a:r>
            <a:endParaRPr lang="ru-RU" sz="2800" dirty="0"/>
          </a:p>
        </p:txBody>
      </p:sp>
      <p:pic>
        <p:nvPicPr>
          <p:cNvPr id="8194" name="Picture 2" descr="C:\Users\Анастасия\Downloads\20200421_223709_83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20888"/>
            <a:ext cx="2678272" cy="335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2" b="22608"/>
          <a:stretch/>
        </p:blipFill>
        <p:spPr bwMode="auto">
          <a:xfrm>
            <a:off x="4572000" y="2388452"/>
            <a:ext cx="3600000" cy="3355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31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994122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Этапы изготовления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1125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 smtClean="0"/>
              <a:t>- Сворачиваем </a:t>
            </a:r>
            <a:r>
              <a:rPr lang="ru-RU" sz="2800" dirty="0"/>
              <a:t>оставшийся край </a:t>
            </a:r>
            <a:r>
              <a:rPr lang="ru-RU" sz="2800" dirty="0" smtClean="0"/>
              <a:t>пополам, </a:t>
            </a:r>
            <a:r>
              <a:rPr lang="ru-RU" sz="2800" dirty="0"/>
              <a:t>загибаем с двух сторон </a:t>
            </a:r>
            <a:r>
              <a:rPr lang="ru-RU" sz="2800" dirty="0" smtClean="0"/>
              <a:t>и вставляем внутрь </a:t>
            </a:r>
            <a:r>
              <a:rPr lang="ru-RU" sz="2800" dirty="0"/>
              <a:t>треугольника</a:t>
            </a:r>
            <a:r>
              <a:rPr lang="ru-RU" sz="2800" dirty="0" smtClean="0"/>
              <a:t>.</a:t>
            </a:r>
            <a:endParaRPr lang="ru-RU" sz="2800" dirty="0"/>
          </a:p>
          <a:p>
            <a:pPr>
              <a:buFontTx/>
              <a:buChar char="-"/>
            </a:pPr>
            <a:endParaRPr lang="ru-RU" sz="2800" dirty="0" smtClean="0"/>
          </a:p>
          <a:p>
            <a:pPr>
              <a:buFontTx/>
              <a:buChar char="-"/>
            </a:pPr>
            <a:endParaRPr lang="ru-RU" sz="2800" dirty="0"/>
          </a:p>
          <a:p>
            <a:pPr>
              <a:buFontTx/>
              <a:buChar char="-"/>
            </a:pPr>
            <a:endParaRPr lang="ru-RU" sz="2800" dirty="0" smtClean="0"/>
          </a:p>
          <a:p>
            <a:pPr>
              <a:buFontTx/>
              <a:buChar char="-"/>
            </a:pPr>
            <a:endParaRPr lang="ru-RU" sz="2800" dirty="0" smtClean="0"/>
          </a:p>
          <a:p>
            <a:pPr>
              <a:buFontTx/>
              <a:buChar char="-"/>
            </a:pPr>
            <a:endParaRPr lang="ru-RU" sz="2800" dirty="0"/>
          </a:p>
          <a:p>
            <a:pPr>
              <a:buFontTx/>
              <a:buChar char="-"/>
            </a:pPr>
            <a:endParaRPr lang="ru-RU" sz="2800" dirty="0" smtClean="0"/>
          </a:p>
          <a:p>
            <a:pPr>
              <a:buFontTx/>
              <a:buChar char="-"/>
            </a:pPr>
            <a:endParaRPr lang="ru-RU" sz="2800" dirty="0"/>
          </a:p>
          <a:p>
            <a:pPr>
              <a:buFontTx/>
              <a:buChar char="-"/>
            </a:pPr>
            <a:endParaRPr lang="ru-RU" sz="2800" dirty="0"/>
          </a:p>
          <a:p>
            <a:pPr marL="0" indent="0">
              <a:buNone/>
            </a:pPr>
            <a:r>
              <a:rPr lang="ru-RU" sz="2800" dirty="0" smtClean="0"/>
              <a:t>	Шаг 3					</a:t>
            </a:r>
            <a:r>
              <a:rPr lang="ru-RU" sz="2800" dirty="0"/>
              <a:t> Шаг </a:t>
            </a:r>
            <a:r>
              <a:rPr lang="ru-RU" sz="2800" dirty="0" smtClean="0"/>
              <a:t>4</a:t>
            </a:r>
            <a:endParaRPr lang="ru-RU" sz="2800" dirty="0"/>
          </a:p>
        </p:txBody>
      </p:sp>
      <p:pic>
        <p:nvPicPr>
          <p:cNvPr id="6" name="Picture 2" descr="C:\Users\Анастасия\Downloads\20200421_223740_792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91" b="18160"/>
          <a:stretch/>
        </p:blipFill>
        <p:spPr bwMode="auto">
          <a:xfrm>
            <a:off x="4644008" y="2276872"/>
            <a:ext cx="3830400" cy="356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Анастасия\Downloads\20200421_223725_500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8" b="15334"/>
          <a:stretch/>
        </p:blipFill>
        <p:spPr bwMode="auto">
          <a:xfrm>
            <a:off x="509164" y="2276872"/>
            <a:ext cx="3830400" cy="356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26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sz="2800" dirty="0" smtClean="0"/>
              <a:t>Письмо-треугольник готово, подписываем </a:t>
            </a:r>
            <a:r>
              <a:rPr lang="ru-RU" sz="2800" dirty="0"/>
              <a:t>адрес и фамилию адресата.</a:t>
            </a:r>
          </a:p>
        </p:txBody>
      </p:sp>
      <p:pic>
        <p:nvPicPr>
          <p:cNvPr id="10242" name="Picture 2" descr="C:\Users\Анастасия\Downloads\20200421_223718_225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1" b="31593"/>
          <a:stretch/>
        </p:blipFill>
        <p:spPr bwMode="auto">
          <a:xfrm>
            <a:off x="1547664" y="2348880"/>
            <a:ext cx="5400600" cy="372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Этапы изготовления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73060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222" t="22758" r="6981" b="3361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Доставка писем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91264" cy="4248472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100" b="1" dirty="0" smtClean="0"/>
              <a:t>Фронтовые </a:t>
            </a:r>
            <a:r>
              <a:rPr lang="ru-RU" sz="2100" b="1" dirty="0"/>
              <a:t>почтальоны на войне  были одними из самых важных людей. Их солдаты всегда ждали с нетерпением, ведь ничто так не укрепляло веру в Победу, как вести из дома. Ветераны часто вспоминают, что жили и воевали только ради этих писем. Спеша доставить долгожданную почту в срок, почтальоны не раз погибали на полях </a:t>
            </a:r>
            <a:r>
              <a:rPr lang="ru-RU" sz="2100" b="1" dirty="0" smtClean="0"/>
              <a:t>сражений.</a:t>
            </a:r>
          </a:p>
          <a:p>
            <a:pPr marL="0" indent="0" algn="r">
              <a:buNone/>
            </a:pPr>
            <a:r>
              <a:rPr lang="ru-RU" sz="2100" b="1" dirty="0" smtClean="0"/>
              <a:t>Одним из таких отважных почтальонов был ефрейтор</a:t>
            </a:r>
            <a:r>
              <a:rPr lang="ru-RU" sz="2100" b="1" dirty="0"/>
              <a:t>, экспедитор-почтальон Иван Леонтьев. Во время боя за станцию Балаклея был обстрелян немецкими автоматчиками, несмотря на это, принес на передовую бойцам и командирам почту. </a:t>
            </a:r>
            <a:r>
              <a:rPr lang="ru-RU" sz="2100" b="1" dirty="0" smtClean="0"/>
              <a:t>Был </a:t>
            </a:r>
            <a:r>
              <a:rPr lang="ru-RU" sz="2100" b="1" dirty="0"/>
              <a:t>награжден медалью «За боевые заслуги». В 1944 погиб на войне</a:t>
            </a:r>
            <a:r>
              <a:rPr lang="ru-RU" sz="2100" b="1" dirty="0" smtClean="0"/>
              <a:t>.</a:t>
            </a:r>
            <a:endParaRPr lang="ru-RU" sz="2100" b="1" dirty="0"/>
          </a:p>
        </p:txBody>
      </p:sp>
    </p:spTree>
    <p:extLst>
      <p:ext uri="{BB962C8B-B14F-4D97-AF65-F5344CB8AC3E}">
        <p14:creationId xmlns:p14="http://schemas.microsoft.com/office/powerpoint/2010/main" val="390073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618" y="53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Памятник фронтовому </a:t>
            </a:r>
            <a:r>
              <a:rPr lang="ru-RU" b="1" dirty="0"/>
              <a:t>почтальону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4223836" cy="37444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800" dirty="0"/>
              <a:t>Единственный в мире памятник фронтовому почтальону установлен в Воронеже у здания главпочтамта. Это единственный в мире памятник фронтовому почтальону. Бронзовый солдат с винтовкой за плечом шагает к своим адресатам. Левой рукой он придерживает пухлую сумку, в правой - заветные треугольники</a:t>
            </a:r>
            <a:r>
              <a:rPr lang="ru-RU" sz="2800" dirty="0" smtClean="0"/>
              <a:t>.</a:t>
            </a:r>
            <a:endParaRPr lang="ru-RU" sz="2800" dirty="0"/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0" t="22421" r="44254" b="14393"/>
          <a:stretch/>
        </p:blipFill>
        <p:spPr bwMode="auto">
          <a:xfrm>
            <a:off x="4775024" y="1052736"/>
            <a:ext cx="3898973" cy="4186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807847" y="5661248"/>
            <a:ext cx="40662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/>
              <a:t>Прототип бронзового солдата - почтальон ефрейтор Иван Леонтьев.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5" t="36364" r="44112" b="11508"/>
          <a:stretch/>
        </p:blipFill>
        <p:spPr bwMode="auto">
          <a:xfrm>
            <a:off x="755576" y="4202235"/>
            <a:ext cx="3672408" cy="2277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3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247</Words>
  <Application>Microsoft Office PowerPoint</Application>
  <PresentationFormat>Экран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МБОУ ДО «Дом детского творчества Новокузнецкого муниципального района»</vt:lpstr>
      <vt:lpstr>Три угла: вера, надежда, любовь</vt:lpstr>
      <vt:lpstr>За четыре года Великой отечественной войны почтальоны доставили 10.7 миллиарда писем</vt:lpstr>
      <vt:lpstr>Презентация PowerPoint</vt:lpstr>
      <vt:lpstr>Этапы изготовления</vt:lpstr>
      <vt:lpstr>Этапы изготовления</vt:lpstr>
      <vt:lpstr>Этапы изготовления</vt:lpstr>
      <vt:lpstr>Доставка писем</vt:lpstr>
      <vt:lpstr>Памятник фронтовому почтальону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Анастасия</cp:lastModifiedBy>
  <cp:revision>22</cp:revision>
  <dcterms:created xsi:type="dcterms:W3CDTF">2020-04-19T12:06:16Z</dcterms:created>
  <dcterms:modified xsi:type="dcterms:W3CDTF">2020-04-26T14:34:31Z</dcterms:modified>
</cp:coreProperties>
</file>