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7" r:id="rId3"/>
    <p:sldId id="258" r:id="rId4"/>
    <p:sldId id="260" r:id="rId5"/>
    <p:sldId id="259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19170-CDA2-4CCD-A906-B35E5FDC2B71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28D9C0-B3BC-45F0-BFF4-5A584AFDEFC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21444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+mn-lt"/>
              </a:rPr>
              <a:t>Запишите в карточку всё, что относится к Брянскому краю.</a:t>
            </a:r>
            <a:endParaRPr lang="ru-RU" sz="44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8572560" cy="4085598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3786214"/>
                <a:gridCol w="4786346"/>
              </a:tblGrid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Улица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Поселок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Река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Кинотеатр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Слова для справок: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Москва, Киев, Брянск.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Улица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Почтовая, Тенистая, </a:t>
                      </a:r>
                      <a:r>
                        <a:rPr lang="ru-RU" sz="2000" b="1" dirty="0" err="1">
                          <a:latin typeface="+mn-lt"/>
                          <a:ea typeface="Calibri"/>
                          <a:cs typeface="Times New Roman"/>
                        </a:rPr>
                        <a:t>Филёвская</a:t>
                      </a: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Поселок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+mn-lt"/>
                          <a:ea typeface="Calibri"/>
                          <a:cs typeface="Times New Roman"/>
                        </a:rPr>
                        <a:t>Чайковичи</a:t>
                      </a: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, Сосновка, Матвеевка.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Река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Десна, Волга, Лена.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Кинотеатр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Полёт, Победа, Панорама.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15328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ГОРОД БРЯНСК</a:t>
            </a:r>
            <a:endParaRPr lang="ru-RU" b="1" dirty="0">
              <a:latin typeface="+mn-lt"/>
            </a:endParaRPr>
          </a:p>
        </p:txBody>
      </p:sp>
      <p:pic>
        <p:nvPicPr>
          <p:cNvPr id="4" name="Содержимое 3" descr="5205901_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8643998" cy="55007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УЛИЦА ПИОНЕРСКАЯ</a:t>
            </a:r>
            <a:endParaRPr lang="ru-RU" b="1" dirty="0">
              <a:latin typeface="+mn-lt"/>
            </a:endParaRPr>
          </a:p>
        </p:txBody>
      </p:sp>
      <p:pic>
        <p:nvPicPr>
          <p:cNvPr id="1026" name="Picture 2" descr="Дошкольное образование. Информационная справ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80" y="1544626"/>
            <a:ext cx="8075240" cy="517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ДЕРЕВНЯ ДОБРУНЬ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Метка: добрунь | Новости Брян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2457"/>
            <a:ext cx="8640960" cy="488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РЕКА ДЕСНА</a:t>
            </a:r>
            <a:endParaRPr lang="ru-RU" b="1" dirty="0">
              <a:latin typeface="+mn-lt"/>
            </a:endParaRPr>
          </a:p>
        </p:txBody>
      </p:sp>
      <p:pic>
        <p:nvPicPr>
          <p:cNvPr id="6" name="Содержимое 5" descr="svensky_sad_072_20100508_1235_arba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7"/>
            <a:ext cx="8715436" cy="54292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ДОМАШНЕЕ ЗАДАНИЕ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3577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Упражнение с. 59. №101.</a:t>
            </a:r>
          </a:p>
          <a:p>
            <a:pPr algn="l"/>
            <a:r>
              <a:rPr lang="ru-RU" sz="3200" b="1" dirty="0" smtClean="0"/>
              <a:t>Списать первое предложение и подчеркнуть имена собственные.</a:t>
            </a:r>
          </a:p>
          <a:p>
            <a:pPr algn="l"/>
            <a:endParaRPr lang="ru-RU" sz="3200" b="1" dirty="0" smtClean="0"/>
          </a:p>
          <a:p>
            <a:pPr algn="ctr"/>
            <a:r>
              <a:rPr lang="ru-RU" sz="3200" b="1" smtClean="0">
                <a:solidFill>
                  <a:srgbClr val="FF0000"/>
                </a:solidFill>
              </a:rPr>
              <a:t>индивидуально</a:t>
            </a:r>
            <a:r>
              <a:rPr lang="ru-RU" sz="3200" b="1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ru-RU" sz="3200" b="1" dirty="0" smtClean="0"/>
              <a:t>Записать  всех членов своей семьи по ФИО.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82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Times New Roman</vt:lpstr>
      <vt:lpstr>Wingdings 2</vt:lpstr>
      <vt:lpstr>Поток</vt:lpstr>
      <vt:lpstr>Запишите в карточку всё, что относится к Брянскому краю.</vt:lpstr>
      <vt:lpstr>ГОРОД БРЯНСК</vt:lpstr>
      <vt:lpstr>УЛИЦА ПИОНЕРСКАЯ</vt:lpstr>
      <vt:lpstr>ДЕРЕВНЯ ДОБРУНЬ</vt:lpstr>
      <vt:lpstr>РЕКА ДЕСНА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ASPIRE</dc:creator>
  <cp:lastModifiedBy>asus</cp:lastModifiedBy>
  <cp:revision>11</cp:revision>
  <dcterms:created xsi:type="dcterms:W3CDTF">2015-02-15T12:53:40Z</dcterms:created>
  <dcterms:modified xsi:type="dcterms:W3CDTF">2020-04-03T09:44:32Z</dcterms:modified>
</cp:coreProperties>
</file>