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sldIdLst>
    <p:sldId id="310" r:id="rId6"/>
    <p:sldId id="311" r:id="rId7"/>
    <p:sldId id="312" r:id="rId8"/>
    <p:sldId id="256" r:id="rId9"/>
    <p:sldId id="270" r:id="rId10"/>
    <p:sldId id="294" r:id="rId11"/>
    <p:sldId id="257" r:id="rId12"/>
    <p:sldId id="258" r:id="rId13"/>
    <p:sldId id="259" r:id="rId14"/>
    <p:sldId id="260" r:id="rId15"/>
    <p:sldId id="276" r:id="rId16"/>
    <p:sldId id="293" r:id="rId17"/>
    <p:sldId id="292" r:id="rId18"/>
    <p:sldId id="296" r:id="rId19"/>
    <p:sldId id="300" r:id="rId20"/>
    <p:sldId id="308" r:id="rId21"/>
    <p:sldId id="290" r:id="rId22"/>
    <p:sldId id="302" r:id="rId23"/>
    <p:sldId id="268" r:id="rId24"/>
    <p:sldId id="273" r:id="rId25"/>
    <p:sldId id="261" r:id="rId26"/>
    <p:sldId id="307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0" y="2179639"/>
            <a:ext cx="6667500" cy="965199"/>
          </a:xfrm>
          <a:solidFill>
            <a:srgbClr val="00E2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3360738"/>
            <a:ext cx="5473700" cy="474662"/>
          </a:xfrm>
          <a:solidFill>
            <a:srgbClr val="FFD100"/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90B18-1A87-4E48-9F2E-C6D4B4FD32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54002-BA32-494B-8768-C70A82BA2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88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E2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3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F704E-2359-4ED6-BA48-958295C435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E7F5E-B497-466B-B4C0-BB2A3A355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9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A9A53-695C-46A7-ABA3-3FC79C5B19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C7BF1-681C-4D85-9AC1-2EE5D331D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91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E6CA-11D4-4F33-B549-CC43F3FE1D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81B53-B506-4938-835E-D66BF5872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61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CFAE-540E-4F00-8E93-20D3E0A4A9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3020B-4415-4196-946D-799252877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3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7FC9C-06CE-4FCD-ADA0-D099E1E610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54FD2-7898-4A36-AF47-9ACAFE004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02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8E1-E60D-487E-AEAC-38365854B1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C717B-036F-4711-800B-34E807C40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284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044A6-B29D-454A-B377-AF565CCFF6B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46F41-F12E-4E0F-B1D0-3FAB8431B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8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70A7E-139F-49A4-A457-38AE3C556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9ED62-830D-4F43-9CBD-CCB5EBC264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20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316EF-8C70-4209-B170-6C2E58276D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49267-B4EA-4ACB-9C9A-4A79DAD19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93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336FA-DAB4-4DA2-A1B4-533D9F0574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7F751-BC32-4749-B9FC-E5C790CA5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755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2872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57536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9190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6891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091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1341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7530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4636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5256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33316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6888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5485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8495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3545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0638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5274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198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4606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2509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2361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858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6639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5546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3649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53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721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1937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205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96006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5478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8950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0609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2927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978184-6C24-4B60-92E4-B695BAA3C8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EF0388-0DAA-4945-BFA6-FE05AB6A179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6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1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strips dir="l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6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strips dir="l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strips dir="l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6.jpeg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12" Type="http://schemas.microsoft.com/office/2007/relationships/hdphoto" Target="../media/hdphoto1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11" Type="http://schemas.openxmlformats.org/officeDocument/2006/relationships/image" Target="../media/image55.jpeg"/><Relationship Id="rId5" Type="http://schemas.openxmlformats.org/officeDocument/2006/relationships/image" Target="../media/image51.jpeg"/><Relationship Id="rId10" Type="http://schemas.openxmlformats.org/officeDocument/2006/relationships/image" Target="../media/image54.jpeg"/><Relationship Id="rId4" Type="http://schemas.microsoft.com/office/2007/relationships/hdphoto" Target="../media/hdphoto8.wdp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зима\554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179335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524" y="2060848"/>
            <a:ext cx="82750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Прозвенел веселый звонок,</a:t>
            </a:r>
          </a:p>
          <a:p>
            <a:pPr algn="ctr"/>
            <a:r>
              <a:rPr lang="ru-RU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ачинается урок.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6950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330931"/>
            <a:ext cx="4572000" cy="256993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 работал не от скуки,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него в мозолях руки,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 теперь он стар и сед –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Мой родной, любимый 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5842" name="Picture 2" descr="https://media.istockphoto.com/vectors/grandfather-vector-id16576887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269" y="3068540"/>
            <a:ext cx="4136737" cy="358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6256" y="1844824"/>
            <a:ext cx="92999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6695">
              <a:lnSpc>
                <a:spcPct val="115000"/>
              </a:lnSpc>
            </a:pP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дед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78968" y="1340768"/>
            <a:ext cx="676875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 у мамы не один,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неё ещё есть сын,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ним я маловат,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меня он – старший 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2875519"/>
            <a:ext cx="984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брат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avatars.mds.yandex.net/get-pdb/2091468/f7eddbfc-401b-4845-9295-538450b5b8b9/s1200?webp=fals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3501008"/>
            <a:ext cx="3082207" cy="308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548680"/>
            <a:ext cx="6392675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Кто любит и меня и братца,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больше любит наряжаться?</a:t>
            </a:r>
          </a:p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модная девчонка – моя         младшая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0341" y="4842964"/>
            <a:ext cx="1766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сестренка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84.gostreamcdn.net/uploads/images/gallery/sama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3284984"/>
            <a:ext cx="1336079" cy="20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mg2.freepng.ru/20190616/lw/kisspng-clip-art-brother-sibling-sister-portable-network-g-5d06580b726312.662013491560696843468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85994"/>
            <a:ext cx="2524765" cy="21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9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522" y="4077072"/>
            <a:ext cx="754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Семья </a:t>
            </a:r>
            <a:r>
              <a:rPr lang="ru-RU" sz="3200" dirty="0">
                <a:solidFill>
                  <a:srgbClr val="7030A0"/>
                </a:solidFill>
              </a:rPr>
              <a:t>– это дом</a:t>
            </a:r>
            <a:r>
              <a:rPr lang="ru-RU" sz="3200" dirty="0" smtClean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5" name="Picture 2" descr="https://ds03.infourok.ru/uploads/ex/0c9d/0004db14-5e2cadbb/img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79" y="116632"/>
            <a:ext cx="5122748" cy="38420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4522" y="4869160"/>
            <a:ext cx="71838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Семья – это люди, которые живут вместе и очень любят друг друга.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17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4184" l="28481" r="75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11" t="7826" r="27076" b="73599"/>
          <a:stretch/>
        </p:blipFill>
        <p:spPr bwMode="auto">
          <a:xfrm>
            <a:off x="2974417" y="399"/>
            <a:ext cx="2656078" cy="16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10" b="56428" l="46816" r="79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54" t="28833" r="30464" b="44175"/>
          <a:stretch/>
        </p:blipFill>
        <p:spPr bwMode="auto">
          <a:xfrm>
            <a:off x="4251749" y="1577356"/>
            <a:ext cx="1688403" cy="267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29" b="69523" l="33940" r="64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41" t="35662" r="40239" b="40936"/>
          <a:stretch/>
        </p:blipFill>
        <p:spPr bwMode="auto">
          <a:xfrm>
            <a:off x="2916631" y="2141378"/>
            <a:ext cx="1890120" cy="20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03" b="97448" l="38069" r="882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4" t="66794" r="19828"/>
          <a:stretch/>
        </p:blipFill>
        <p:spPr bwMode="auto">
          <a:xfrm>
            <a:off x="3491294" y="4026311"/>
            <a:ext cx="2139201" cy="25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340" b="61964" l="62911" r="99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82" t="30452" b="34774"/>
          <a:stretch/>
        </p:blipFill>
        <p:spPr bwMode="auto">
          <a:xfrm>
            <a:off x="6948264" y="1892341"/>
            <a:ext cx="2023958" cy="251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896" b="59027" l="0" r="37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16" r="62156" b="43295"/>
          <a:stretch/>
        </p:blipFill>
        <p:spPr bwMode="auto">
          <a:xfrm>
            <a:off x="179513" y="2290043"/>
            <a:ext cx="1787068" cy="17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135" b="97785" l="410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5" t="62736" b="20478"/>
          <a:stretch/>
        </p:blipFill>
        <p:spPr bwMode="auto">
          <a:xfrm>
            <a:off x="7639664" y="4498258"/>
            <a:ext cx="1170325" cy="11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6" r="79940" b="13216"/>
          <a:stretch/>
        </p:blipFill>
        <p:spPr bwMode="auto">
          <a:xfrm>
            <a:off x="532987" y="4487939"/>
            <a:ext cx="1080120" cy="13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ds03.infourok.ru/uploads/ex/0956/0005d5b5-ea250026/hello_html_m4fd95d6a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02" b="100000" l="2448" r="6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62" t="81042" r="50428" b="5142"/>
          <a:stretch/>
        </p:blipFill>
        <p:spPr bwMode="auto">
          <a:xfrm>
            <a:off x="7646436" y="4649472"/>
            <a:ext cx="1110289" cy="12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54990" y="1479130"/>
            <a:ext cx="1864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0212" y="3764511"/>
            <a:ext cx="117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9347" y="3703145"/>
            <a:ext cx="1082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968105"/>
            <a:ext cx="1968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330" y="3927010"/>
            <a:ext cx="999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тётя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7010" y="3523964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дядя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36384" y="3661658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дядя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4735" y="3388179"/>
            <a:ext cx="999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тётя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38502" y="5770130"/>
            <a:ext cx="1046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9347" y="5948398"/>
            <a:ext cx="146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сестра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3" y="5509055"/>
            <a:ext cx="2450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воюрдная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сестра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37865" y="5657671"/>
            <a:ext cx="2475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воюрдный</a:t>
            </a:r>
            <a:endParaRPr lang="ru-RU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1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ristor.ru/wp-content/uploads/2019/09/%D0%A2%D1%80%D0%B0%D1%84%D0%B0%D1%80%D0%B5%D1%82-%D0%BA%D0%BE%D0%BB%D0%BE%D0%BA%D0%BE%D0%BB%D1%8C%D1%87%D0%B8%D0%BA%D0%B8-%D1%86%D0%B2%D0%B5%D1%82%D1%8B-%D0%BA%D0%B0%D1%80%D1%82%D0%B8%D0%BD%D0%BA%D0%B8-37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7" b="12409"/>
          <a:stretch/>
        </p:blipFill>
        <p:spPr bwMode="auto">
          <a:xfrm>
            <a:off x="280004" y="132700"/>
            <a:ext cx="1763688" cy="168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pristor.ru/wp-content/uploads/2019/09/%D0%A2%D1%80%D0%B0%D1%84%D0%B0%D1%80%D0%B5%D1%82-%D0%BA%D0%BE%D0%BB%D0%BE%D0%BA%D0%BE%D0%BB%D1%8C%D1%87%D0%B8%D0%BA%D0%B8-%D1%86%D0%B2%D0%B5%D1%82%D1%8B-%D0%BA%D0%B0%D1%80%D1%82%D0%B8%D0%BD%D0%BA%D0%B8-3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7" b="12409"/>
          <a:stretch/>
        </p:blipFill>
        <p:spPr bwMode="auto">
          <a:xfrm>
            <a:off x="6660232" y="185647"/>
            <a:ext cx="1997968" cy="195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узел 1"/>
          <p:cNvSpPr/>
          <p:nvPr/>
        </p:nvSpPr>
        <p:spPr>
          <a:xfrm>
            <a:off x="923030" y="665112"/>
            <a:ext cx="560008" cy="62322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узел 3"/>
          <p:cNvSpPr/>
          <p:nvPr/>
        </p:nvSpPr>
        <p:spPr>
          <a:xfrm>
            <a:off x="7316062" y="901336"/>
            <a:ext cx="552636" cy="56800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96136" y="4621778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2" descr="василек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797" b="13947"/>
          <a:stretch/>
        </p:blipFill>
        <p:spPr bwMode="auto">
          <a:xfrm>
            <a:off x="3176556" y="185647"/>
            <a:ext cx="2056476" cy="207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узел 8"/>
          <p:cNvSpPr/>
          <p:nvPr/>
        </p:nvSpPr>
        <p:spPr>
          <a:xfrm>
            <a:off x="3947756" y="952078"/>
            <a:ext cx="432990" cy="42058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s://im0-tub-ru.yandex.net/i?id=ddd3516e07be81a825805444fc38094e&amp;n=33&amp;w=191&amp;h=18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" y="2409430"/>
            <a:ext cx="1845962" cy="17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22" y="3018550"/>
            <a:ext cx="536831" cy="52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doma-u-semena.ru/images/raskraski/razdelvnut/4/20/romashka-15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t="13108" r="18429" b="12715"/>
          <a:stretch/>
        </p:blipFill>
        <p:spPr bwMode="auto">
          <a:xfrm>
            <a:off x="902364" y="4695833"/>
            <a:ext cx="1913622" cy="170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Блок-схема: узел 12"/>
          <p:cNvSpPr/>
          <p:nvPr/>
        </p:nvSpPr>
        <p:spPr>
          <a:xfrm>
            <a:off x="1629662" y="5345945"/>
            <a:ext cx="414030" cy="34584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16939117">
            <a:off x="3146174" y="3994967"/>
            <a:ext cx="479590" cy="9514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rot="21058359">
            <a:off x="3776267" y="3487524"/>
            <a:ext cx="479590" cy="9514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4030997">
            <a:off x="3324858" y="4655650"/>
            <a:ext cx="479590" cy="9514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3317120">
            <a:off x="4520356" y="3713375"/>
            <a:ext cx="479590" cy="9514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 rot="5793220">
            <a:off x="4615742" y="4330733"/>
            <a:ext cx="479590" cy="9514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 rot="10125700">
            <a:off x="4115771" y="4893908"/>
            <a:ext cx="479590" cy="9514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3848149" y="4365134"/>
            <a:ext cx="560008" cy="62322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 rot="407272">
            <a:off x="5738965" y="4683215"/>
            <a:ext cx="1001435" cy="519373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 rot="4589086">
            <a:off x="6366059" y="4181131"/>
            <a:ext cx="1001435" cy="519373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 rot="19264024">
            <a:off x="6084640" y="5288024"/>
            <a:ext cx="1001435" cy="519373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 rot="1738641">
            <a:off x="7091663" y="5213940"/>
            <a:ext cx="1001435" cy="519373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 rot="20333471">
            <a:off x="7214443" y="4540425"/>
            <a:ext cx="1001435" cy="519373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34" y="4800111"/>
            <a:ext cx="536831" cy="52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https://avatars.mds.yandex.net/get-pdb/1927642/25ff9d6d-0b55-46e0-82fb-e5a9580ff559/s1200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6" t="15237" r="10667" b="51800"/>
          <a:stretch/>
        </p:blipFill>
        <p:spPr bwMode="auto">
          <a:xfrm rot="10800000">
            <a:off x="6906490" y="2171924"/>
            <a:ext cx="613712" cy="6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avatars.mds.yandex.net/get-pdb/1927642/25ff9d6d-0b55-46e0-82fb-e5a9580ff559/s1200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6" t="15237" r="10667" b="51800"/>
          <a:stretch/>
        </p:blipFill>
        <p:spPr bwMode="auto">
          <a:xfrm rot="14453525">
            <a:off x="7115068" y="2720973"/>
            <a:ext cx="613712" cy="6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avatars.mds.yandex.net/get-pdb/1927642/25ff9d6d-0b55-46e0-82fb-e5a9580ff559/s1200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6" t="15237" r="10667" b="51800"/>
          <a:stretch/>
        </p:blipFill>
        <p:spPr bwMode="auto">
          <a:xfrm rot="6769105">
            <a:off x="6278501" y="2171925"/>
            <a:ext cx="613712" cy="6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avatars.mds.yandex.net/get-pdb/1927642/25ff9d6d-0b55-46e0-82fb-e5a9580ff559/s1200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6" t="15237" r="10667" b="51800"/>
          <a:stretch/>
        </p:blipFill>
        <p:spPr bwMode="auto">
          <a:xfrm rot="1037838">
            <a:off x="6353376" y="2928774"/>
            <a:ext cx="613712" cy="6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узел 30"/>
          <p:cNvSpPr/>
          <p:nvPr/>
        </p:nvSpPr>
        <p:spPr>
          <a:xfrm>
            <a:off x="6677917" y="2679635"/>
            <a:ext cx="432990" cy="42058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05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768" y="980728"/>
            <a:ext cx="9217024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1953" y="143054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Физ</a:t>
            </a:r>
            <a:r>
              <a:rPr lang="ru-RU" sz="2800" dirty="0" smtClean="0">
                <a:solidFill>
                  <a:srgbClr val="FF0000"/>
                </a:solidFill>
              </a:rPr>
              <a:t> - минутка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4017" y="5700054"/>
            <a:ext cx="369982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Кто </a:t>
            </a: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мама для бабушки? </a:t>
            </a:r>
            <a:endParaRPr lang="ru-RU" sz="2400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7106" name="Picture 2" descr="https://yandex.ru/images/_crpd/nOdJx6720/8e43e89u-/zgIbNZx-d7I9xytnOsNQiZETm6yF8c6JS6FnzddNIz6JZZkjauoQZVD2GZJ2LgJK0-Jl_Jgwopaqk9Qzn_Pu2pcPGk2UGmf7XY5qd3KzbI3ZF7Lt9KC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97" y="499847"/>
            <a:ext cx="1270202" cy="17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s://im0-tub-ru.yandex.net/i?id=4524fe586908a61acc4ecd92e3adc886&amp;n=13&amp;exp=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336" y="71714"/>
            <a:ext cx="965984" cy="153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http://dav-liski.detkin-club.ru/images/custom_2/07016418_5d2deb5be452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7" y="3914880"/>
            <a:ext cx="1673580" cy="17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https://thumbs.dreamstime.com/b/%D0%B4%D0%B5-%D1%81-%D0%B2%D0%BD%D1%83%D1%87%D0%BA%D0%BE%D0%B9-%D0%B8-%D1%8E%D1%81%D1%82%D1%80%D0%B0%D1%86%D0%B8%D1%8F-%D0%B2-%D1%81%D1%82%D0%B8-%D0%B5-%D1%88%D0%B0%D1%80%D0%B6%D0%B0-5752504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83" y="2751011"/>
            <a:ext cx="1926420" cy="19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http://cdn01.ru/files/users/images/c0/94/c094c734ef011d6b565b7e7d021eb7f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r="7891"/>
          <a:stretch/>
        </p:blipFill>
        <p:spPr bwMode="auto">
          <a:xfrm>
            <a:off x="6558058" y="544621"/>
            <a:ext cx="1630639" cy="172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 descr="http://miass-dou40.ru/wp-content/uploads/2016/07/MAMA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058" y="3539814"/>
            <a:ext cx="221093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95689" y="2204250"/>
            <a:ext cx="354077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</a:pP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Кто девочка для мамы? </a:t>
            </a:r>
            <a:endParaRPr lang="ru-RU" sz="2400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228600">
              <a:lnSpc>
                <a:spcPct val="115000"/>
              </a:lnSpc>
            </a:pPr>
            <a:endParaRPr lang="ru-RU" sz="2400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30083" y="1606871"/>
            <a:ext cx="359515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</a:pP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Кто мальчик для мамы? </a:t>
            </a:r>
            <a:endParaRPr lang="ru-RU" sz="2400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279" y="5878115"/>
            <a:ext cx="3838871" cy="835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</a:pP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Кто мальчик для девочки</a:t>
            </a: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  <a:p>
            <a:pPr lvl="0" indent="228600" algn="ctr">
              <a:lnSpc>
                <a:spcPct val="115000"/>
              </a:lnSpc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76281" y="4418898"/>
            <a:ext cx="3960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</a:pP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Кто девочка для дедушки? </a:t>
            </a:r>
            <a:endParaRPr lang="ru-RU" sz="2400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63667" y="2233745"/>
            <a:ext cx="393017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</a:pP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Кто мальчик для бабушки</a:t>
            </a:r>
            <a:r>
              <a:rPr lang="ru-RU" sz="24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377247"/>
            <a:ext cx="115486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15000"/>
              </a:lnSpc>
            </a:pP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дочка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68721" y="659185"/>
            <a:ext cx="91242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15000"/>
              </a:lnSpc>
            </a:pP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сын</a:t>
            </a:r>
            <a:endParaRPr lang="ru-RU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25990" y="1439447"/>
            <a:ext cx="105830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15000"/>
              </a:lnSpc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внук</a:t>
            </a:r>
            <a:endParaRPr lang="ru-RU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8498" y="4764404"/>
            <a:ext cx="110158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15000"/>
              </a:lnSpc>
            </a:pP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брат</a:t>
            </a:r>
            <a:endParaRPr lang="ru-RU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77328" y="3469121"/>
            <a:ext cx="1275028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15000"/>
              </a:lnSpc>
            </a:pP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внучка</a:t>
            </a:r>
            <a:endParaRPr lang="ru-RU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25990" y="4083522"/>
            <a:ext cx="100386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15000"/>
              </a:lnSpc>
            </a:pP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дочь</a:t>
            </a:r>
            <a:endParaRPr lang="ru-RU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38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1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1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0713" y="421954"/>
            <a:ext cx="1602298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2701" y="1262950"/>
            <a:ext cx="15071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</a:t>
            </a:r>
            <a:r>
              <a:rPr lang="ru-RU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56812" y="2093947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</a:t>
            </a:r>
            <a:r>
              <a:rPr lang="ru-RU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22701" y="2924944"/>
            <a:ext cx="21113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</a:t>
            </a:r>
            <a:r>
              <a:rPr lang="ru-RU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41735" y="3795327"/>
            <a:ext cx="6165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</a:t>
            </a: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2701" y="4725144"/>
            <a:ext cx="588640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 </a:t>
            </a:r>
            <a:r>
              <a:rPr lang="ru-RU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06739" y="431953"/>
            <a:ext cx="3164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мамочка, мамуля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95691" y="1386060"/>
            <a:ext cx="2940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папочка, папуля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2305879"/>
            <a:ext cx="3481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бабуля, бабуленька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45474" y="2964330"/>
            <a:ext cx="2320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дедуля, деда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45474" y="3918437"/>
            <a:ext cx="4030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сестренка, сестричка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85343" y="4700639"/>
            <a:ext cx="35167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братишка, братик</a:t>
            </a:r>
          </a:p>
        </p:txBody>
      </p:sp>
    </p:spTree>
    <p:extLst>
      <p:ext uri="{BB962C8B-B14F-4D97-AF65-F5344CB8AC3E}">
        <p14:creationId xmlns:p14="http://schemas.microsoft.com/office/powerpoint/2010/main" val="103963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s04.infourok.ru/uploads/ex/03b9/0002fd70-57b0b028/3/img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3912" r="3204" b="5867"/>
          <a:stretch/>
        </p:blipFill>
        <p:spPr bwMode="auto">
          <a:xfrm>
            <a:off x="3419872" y="88812"/>
            <a:ext cx="2507199" cy="19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cf.ppt-online.org/files1/slide/0/0l49u1e2pk7LxhEXjMDZRHbdmWPqyrswKozTNAnVFt/slide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t="15759" r="6637" b="12929"/>
          <a:stretch/>
        </p:blipFill>
        <p:spPr bwMode="auto">
          <a:xfrm>
            <a:off x="2906061" y="4509120"/>
            <a:ext cx="3069587" cy="204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7" t="7642" r="9520" b="7414"/>
          <a:stretch/>
        </p:blipFill>
        <p:spPr bwMode="auto">
          <a:xfrm>
            <a:off x="6119847" y="4198981"/>
            <a:ext cx="3035244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2.bp.blogspot.com/-Dpbtt4kCd5k/W5_gn9KKtOI/AAAAAAAAC30/p0UXlUAHThoV14_oQJUpfr0hC3VKivSzwCLcBGAs/w1200-h630-p-k-no-nu/hello_html_6948d6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8" y="3200202"/>
            <a:ext cx="2835805" cy="21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ytimg.com/vi/_fVbc6kk5pk/maxres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r="1980"/>
          <a:stretch/>
        </p:blipFill>
        <p:spPr bwMode="auto">
          <a:xfrm>
            <a:off x="6227500" y="2150633"/>
            <a:ext cx="2664297" cy="180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mg2.freepng.ru/20180127/csq/kisspng-editorial-cartoon-family-happy-family-vector-5a6c31962a6b12.940897011517040022173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 b="12728"/>
          <a:stretch/>
        </p:blipFill>
        <p:spPr bwMode="auto">
          <a:xfrm>
            <a:off x="3287392" y="2174150"/>
            <a:ext cx="2772157" cy="21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stihi.ru/pics/2015/07/08/17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90" y="35171"/>
            <a:ext cx="2507199" cy="202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media.istockphoto.com/vectors/big-family-with-grandparents-vector-id51062938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r="5018" b="3706"/>
          <a:stretch/>
        </p:blipFill>
        <p:spPr bwMode="auto">
          <a:xfrm>
            <a:off x="163818" y="70834"/>
            <a:ext cx="2671987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1268760"/>
            <a:ext cx="43204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0260" y="476672"/>
            <a:ext cx="595015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Какой сейчас урок?</a:t>
            </a:r>
          </a:p>
          <a:p>
            <a:pPr algn="ctr"/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Сейчас урок </a:t>
            </a:r>
          </a:p>
          <a:p>
            <a:pPr algn="ctr"/>
            <a:r>
              <a:rPr lang="ru-RU" sz="5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развития речи</a:t>
            </a:r>
            <a:endParaRPr lang="ru-RU" sz="5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1798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https://ak1.picdn.net/shutterstock/videos/4359821/thumb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526"/>
            <a:ext cx="9144001" cy="68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Учитель\Desktop\NATALYA\ФОТО\1 а класс\2 класс\родители\IMG-20200114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4" y="42003"/>
            <a:ext cx="2915817" cy="208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Учитель\Desktop\NATALYA\ФОТО\1 а класс\2 класс\родители\IMG-20200115-WA00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27703" r="9176" b="19146"/>
          <a:stretch/>
        </p:blipFill>
        <p:spPr bwMode="auto">
          <a:xfrm>
            <a:off x="3485110" y="188640"/>
            <a:ext cx="2337817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Учитель\Desktop\NATALYA\ФОТО\1 а класс\2 класс\родители\IMG-20200114-WA00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25800" r="12135"/>
          <a:stretch/>
        </p:blipFill>
        <p:spPr bwMode="auto">
          <a:xfrm>
            <a:off x="6084168" y="188640"/>
            <a:ext cx="291661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Учитель\Desktop\NATALYA\ФОТО\1 а класс\2 класс\родители\IMG-20200115-WA000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3" r="14805"/>
          <a:stretch/>
        </p:blipFill>
        <p:spPr bwMode="auto">
          <a:xfrm>
            <a:off x="296469" y="2422345"/>
            <a:ext cx="2899793" cy="2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Учитель\Desktop\NATALYA\ФОТО\1 а класс\2 класс\родители\IMG-20200114-WA001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3"/>
          <a:stretch/>
        </p:blipFill>
        <p:spPr bwMode="auto">
          <a:xfrm>
            <a:off x="3495022" y="2908500"/>
            <a:ext cx="2327905" cy="252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Учитель\Desktop\NATALYA\ФОТО\1 а класс\2 класс\родители\IMG-20200120-WA000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76" t="32486" r="3538"/>
          <a:stretch/>
        </p:blipFill>
        <p:spPr bwMode="auto">
          <a:xfrm>
            <a:off x="6356469" y="2564904"/>
            <a:ext cx="2644312" cy="235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Учитель\Desktop\NATALYA\ФОТО\1 а класс\2 класс\родители\IMG-20200119-WA002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9"/>
          <a:stretch/>
        </p:blipFill>
        <p:spPr bwMode="auto">
          <a:xfrm>
            <a:off x="208154" y="4638475"/>
            <a:ext cx="3209047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8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2482" y="188640"/>
            <a:ext cx="6336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 самая дружная </a:t>
            </a: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счастливая.</a:t>
            </a:r>
          </a:p>
          <a:p>
            <a:endParaRPr lang="ru-RU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любить свою семью.</a:t>
            </a:r>
          </a:p>
          <a:p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самые близкие тебе люди.</a:t>
            </a:r>
          </a:p>
          <a:p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http://file.mobilmusic.ru/33/c9/e9/8016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50" y="3645024"/>
            <a:ext cx="1015071" cy="1353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age.stern.de/7359736/16x9-1200-675/988d80a9355e7ecb53e793b028de6f2c/xL/bernd-von-jutrczenka-dpa-katze-kolumbi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17036" r="12345" b="10141"/>
          <a:stretch/>
        </p:blipFill>
        <p:spPr bwMode="auto">
          <a:xfrm>
            <a:off x="7773" y="4201954"/>
            <a:ext cx="4368132" cy="2271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yaukane_koshki_-_myaukane_kosh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86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19537 L -0.10451 -0.04768 C -0.12604 -0.10324 -0.15833 -0.12824 -0.19201 -0.12824 C -0.23038 -0.12824 -0.26128 -0.10324 -0.28316 -0.04768 L -0.38524 0.1953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pochemu4ka.ru/_ph/330/18661219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A8ABA2"/>
              </a:clrFrom>
              <a:clrTo>
                <a:srgbClr val="A8ABA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r="14902" b="5534"/>
          <a:stretch/>
        </p:blipFill>
        <p:spPr bwMode="auto">
          <a:xfrm>
            <a:off x="2051720" y="1916832"/>
            <a:ext cx="481599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17012"/>
            <a:ext cx="8353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Наш 2 в класс – это тоже дружная семья!!!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908720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50000"/>
              </a:lnSpc>
              <a:spcAft>
                <a:spcPts val="0"/>
              </a:spcAft>
            </a:pP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Дорожите своей 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семьёй! Любите 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маму, папу, бабушку, дедушку.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Они 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самые близкие и родные вам люди!</a:t>
            </a:r>
            <a:endParaRPr lang="ru-RU" sz="4000" b="1" i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96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5521" y="1558375"/>
            <a:ext cx="28012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говорить</a:t>
            </a:r>
          </a:p>
        </p:txBody>
      </p:sp>
      <p:pic>
        <p:nvPicPr>
          <p:cNvPr id="3" name="Picture 5" descr="C:\Documents and Settings\Admin\Рабочий стол\анимашки\анимашки\children_006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80943"/>
            <a:ext cx="1123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5160" y="3092472"/>
            <a:ext cx="22159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думать</a:t>
            </a:r>
          </a:p>
        </p:txBody>
      </p:sp>
      <p:pic>
        <p:nvPicPr>
          <p:cNvPr id="5" name="Picture 3" descr="C:\Documents and Settings\Admin\Рабочий стол\анимашки\анимашки\children_003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11" y="2970121"/>
            <a:ext cx="7143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5" y="4815538"/>
            <a:ext cx="2158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писать</a:t>
            </a:r>
            <a:endParaRPr lang="ru-RU" sz="5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Documents and Settings\Admin\Рабочий стол\анимашки\анимашки\children_012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33" y="4330844"/>
            <a:ext cx="1290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3341" y="332656"/>
            <a:ext cx="23311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Будем :</a:t>
            </a:r>
          </a:p>
        </p:txBody>
      </p:sp>
    </p:spTree>
    <p:extLst>
      <p:ext uri="{BB962C8B-B14F-4D97-AF65-F5344CB8AC3E}">
        <p14:creationId xmlns:p14="http://schemas.microsoft.com/office/powerpoint/2010/main" val="3354386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7984" y="4077072"/>
            <a:ext cx="1829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Котёнок </a:t>
            </a:r>
            <a:endParaRPr lang="ru-RU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file.mobilmusic.ru/33/c9/e9/80165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2286000" cy="304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3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908720"/>
            <a:ext cx="7244291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solidFill>
                  <a:srgbClr val="0070C0"/>
                </a:solidFill>
              </a:rPr>
              <a:t>Это слово каждый знает,</a:t>
            </a:r>
          </a:p>
          <a:p>
            <a:r>
              <a:rPr lang="ru-RU" sz="4000" i="1" dirty="0" smtClean="0">
                <a:solidFill>
                  <a:srgbClr val="0070C0"/>
                </a:solidFill>
              </a:rPr>
              <a:t>Ни на что не променяет!</a:t>
            </a:r>
          </a:p>
          <a:p>
            <a:r>
              <a:rPr lang="ru-RU" sz="4000" i="1" dirty="0" smtClean="0">
                <a:solidFill>
                  <a:srgbClr val="0070C0"/>
                </a:solidFill>
              </a:rPr>
              <a:t>К цифре «семь» добавлю «я»</a:t>
            </a:r>
          </a:p>
          <a:p>
            <a:r>
              <a:rPr lang="ru-RU" sz="4000" i="1" dirty="0" smtClean="0">
                <a:solidFill>
                  <a:srgbClr val="0070C0"/>
                </a:solidFill>
              </a:rPr>
              <a:t>Что получится?</a:t>
            </a:r>
          </a:p>
          <a:p>
            <a:pPr lvl="0"/>
            <a:r>
              <a:rPr lang="ru-RU" sz="4000" i="1" dirty="0">
                <a:solidFill>
                  <a:srgbClr val="0070C0"/>
                </a:solidFill>
              </a:rPr>
              <a:t>	</a:t>
            </a:r>
            <a:r>
              <a:rPr lang="ru-RU" sz="4000" i="1" dirty="0" smtClean="0">
                <a:solidFill>
                  <a:srgbClr val="0070C0"/>
                </a:solidFill>
              </a:rPr>
              <a:t>			</a:t>
            </a:r>
            <a:endParaRPr lang="ru-RU" sz="4000" i="1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3356992"/>
            <a:ext cx="1445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</a:t>
            </a:r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66919"/>
            <a:ext cx="3453005" cy="244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9003" y="3346231"/>
            <a:ext cx="4748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24919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3137" y="2084948"/>
            <a:ext cx="41014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урока.</a:t>
            </a:r>
          </a:p>
          <a:p>
            <a:pPr algn="ctr"/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endParaRPr lang="ru-RU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9637" y="23232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spcAft>
                <a:spcPts val="75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Кто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готовит нам обед? </a:t>
            </a:r>
            <a:b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И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кого прекрасней нет? </a:t>
            </a:r>
            <a:b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Кто читает на ночь книжки? </a:t>
            </a:r>
            <a:b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Кто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же это? </a:t>
            </a:r>
            <a:r>
              <a:rPr lang="ru-RU" sz="28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Наша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endParaRPr lang="ru-RU" sz="2800" dirty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34820" name="Picture 4" descr="http://tim-detsad20.ru/wp-content/uploads/2019/03/53045.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67" y="1571153"/>
            <a:ext cx="2880320" cy="20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s://avatars.mds.yandex.net/get-zen_doc/1221883/pub_5d717958e882c300ae8aebc3_5d7d63273d87363e8924f4e1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4"/>
          <a:stretch/>
        </p:blipFill>
        <p:spPr bwMode="auto">
          <a:xfrm>
            <a:off x="5796136" y="3937997"/>
            <a:ext cx="2698782" cy="20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s://st2.depositphotos.com/1005314/6638/v/950/depositphotos_66389881-stock-illustration-mom-reading-book-for-childr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01140"/>
            <a:ext cx="2808312" cy="25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964177"/>
            <a:ext cx="1233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spcAft>
                <a:spcPts val="750"/>
              </a:spcAft>
            </a:pPr>
            <a:r>
              <a:rPr lang="ru-RU" sz="28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мама</a:t>
            </a:r>
            <a:endParaRPr lang="ru-RU" sz="2800" i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446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25699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Кто в семье высокий, смелый,</a:t>
            </a:r>
            <a:b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Самый сильный и умелый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Все вы знаете, ребята,</a:t>
            </a: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Это наш любимый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2532" name="Picture 4" descr="https://www.clipartmax.com/png/middle/303-3033000_fathers-day-sunday-child-illustration-father-and-child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322252" cy="518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59128" y="2227244"/>
            <a:ext cx="113364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папа</a:t>
            </a:r>
          </a:p>
        </p:txBody>
      </p:sp>
    </p:spTree>
    <p:extLst>
      <p:ext uri="{BB962C8B-B14F-4D97-AF65-F5344CB8AC3E}">
        <p14:creationId xmlns:p14="http://schemas.microsoft.com/office/powerpoint/2010/main" val="374658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4042" y="1972733"/>
            <a:ext cx="4572000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6695" indent="1905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Ароматное варенье,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Пироги на угощенье,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Вкусные оладушки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любимой  </a:t>
            </a:r>
            <a:endParaRPr lang="ru-RU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379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23177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16216" y="3423105"/>
            <a:ext cx="173002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</a:pP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бабушки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1888</TotalTime>
  <Words>277</Words>
  <Application>Microsoft Office PowerPoint</Application>
  <PresentationFormat>Экран (4:3)</PresentationFormat>
  <Paragraphs>99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Воздушный поток</vt:lpstr>
      <vt:lpstr>Тема Office</vt:lpstr>
      <vt:lpstr>1_Воздушный поток</vt:lpstr>
      <vt:lpstr>2_Воздушный поток</vt:lpstr>
      <vt:lpstr>3_Воздушный поток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Admin</cp:lastModifiedBy>
  <cp:revision>111</cp:revision>
  <cp:lastPrinted>2020-02-20T04:01:23Z</cp:lastPrinted>
  <dcterms:created xsi:type="dcterms:W3CDTF">2020-01-10T03:04:23Z</dcterms:created>
  <dcterms:modified xsi:type="dcterms:W3CDTF">2020-03-30T00:14:50Z</dcterms:modified>
</cp:coreProperties>
</file>