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0" r:id="rId3"/>
    <p:sldId id="257" r:id="rId4"/>
    <p:sldId id="259" r:id="rId5"/>
    <p:sldId id="260" r:id="rId6"/>
    <p:sldId id="286" r:id="rId7"/>
    <p:sldId id="288" r:id="rId8"/>
    <p:sldId id="291" r:id="rId9"/>
    <p:sldId id="289" r:id="rId10"/>
    <p:sldId id="290" r:id="rId11"/>
    <p:sldId id="279" r:id="rId12"/>
    <p:sldId id="261" r:id="rId13"/>
    <p:sldId id="287" r:id="rId14"/>
    <p:sldId id="263" r:id="rId15"/>
    <p:sldId id="281" r:id="rId16"/>
    <p:sldId id="282" r:id="rId17"/>
    <p:sldId id="283" r:id="rId18"/>
    <p:sldId id="268" r:id="rId19"/>
    <p:sldId id="284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3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Сколько лет  исполняется  в этом году со Дня Победы в  Великой Отечественной войне?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1. Сколько лет  исполняется  в этом году со Дня Победы в  Великой Отечественной войне?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Верно</c:v>
                </c:pt>
                <c:pt idx="1">
                  <c:v>Не верно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</c:v>
                </c:pt>
                <c:pt idx="1">
                  <c:v>19</c:v>
                </c:pt>
                <c:pt idx="2">
                  <c:v>9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Был ли кто-нибудь из вашей семьи участником событий Великой Отечественной войны?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2. Был ли кто-нибудь из вашей семьи участником событий Великой Отечественной войны?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11</c:v>
                </c:pt>
                <c:pt idx="2">
                  <c:v>44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 вы думаете, нужно ли современному  поколению знать о том, как жили советские люди  в годы Великой Отечественной войны?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 Как вы думаете, нужно ли современному  поколению знать о том, как жили советские люди  в годы Великой Отечественной войны?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</c:v>
                </c:pt>
                <c:pt idx="1">
                  <c:v>10</c:v>
                </c:pt>
                <c:pt idx="2">
                  <c:v>13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  чем у вас ассоциируется  Великая Отечественная война?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4. С  чем у вас ассоциируется  Великая Отечественная война?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Смерть</c:v>
                </c:pt>
                <c:pt idx="1">
                  <c:v>Победа</c:v>
                </c:pt>
                <c:pt idx="2">
                  <c:v>Другое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25</c:v>
                </c:pt>
                <c:pt idx="2">
                  <c:v>19</c:v>
                </c:pt>
                <c:pt idx="3">
                  <c:v>40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C9B-412C-419A-8ACF-31DEE564AED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9EE-912B-4314-A96D-7DFFA4658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765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C9B-412C-419A-8ACF-31DEE564AED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9EE-912B-4314-A96D-7DFFA4658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27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C9B-412C-419A-8ACF-31DEE564AED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9EE-912B-4314-A96D-7DFFA4658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537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C9B-412C-419A-8ACF-31DEE564AED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9EE-912B-4314-A96D-7DFFA4658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009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C9B-412C-419A-8ACF-31DEE564AED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9EE-912B-4314-A96D-7DFFA4658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349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C9B-412C-419A-8ACF-31DEE564AED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9EE-912B-4314-A96D-7DFFA4658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500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C9B-412C-419A-8ACF-31DEE564AED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9EE-912B-4314-A96D-7DFFA4658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258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C9B-412C-419A-8ACF-31DEE564AED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9EE-912B-4314-A96D-7DFFA4658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50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C9B-412C-419A-8ACF-31DEE564AED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9EE-912B-4314-A96D-7DFFA4658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655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C9B-412C-419A-8ACF-31DEE564AED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9EE-912B-4314-A96D-7DFFA4658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952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C9B-412C-419A-8ACF-31DEE564AED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9EE-912B-4314-A96D-7DFFA4658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0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DC9B-412C-419A-8ACF-31DEE564AED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089EE-912B-4314-A96D-7DFFA4658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632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9351" y="749509"/>
            <a:ext cx="10388183" cy="2698229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«Дорогами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75-летию Великой Победы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4089718"/>
            <a:ext cx="10401838" cy="1655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Полетаева Ирина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Леонидовна,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649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Основной этап (январь - март)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25388"/>
            <a:ext cx="10515600" cy="47515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систему домашних заданий для команд - участниц игры «Дорогами войны…».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Разработать маршрутный лист для участников игры.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15" y="309590"/>
            <a:ext cx="10253272" cy="1325563"/>
          </a:xfrm>
        </p:spPr>
        <p:txBody>
          <a:bodyPr>
            <a:normAutofit/>
          </a:bodyPr>
          <a:lstStyle/>
          <a:p>
            <a:pPr lvl="0" indent="630238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Маршрутный лист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 ________класса                                                        Всего баллов_____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1047761"/>
              </p:ext>
            </p:extLst>
          </p:nvPr>
        </p:nvGraphicFramePr>
        <p:xfrm>
          <a:off x="424776" y="1207371"/>
          <a:ext cx="10233229" cy="55311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0948"/>
                <a:gridCol w="5450046"/>
                <a:gridCol w="1993692"/>
                <a:gridCol w="2218543"/>
              </a:tblGrid>
              <a:tr h="59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этапа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ответственного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</a:tr>
              <a:tr h="692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Честь имею представиться»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Рекреация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3 этаж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80" marR="40580" marT="0" marB="0"/>
                </a:tc>
              </a:tr>
              <a:tr h="692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героях былых времен»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80" marR="40580" marT="0" marB="0"/>
                </a:tc>
              </a:tr>
              <a:tr h="692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 мы едины, мы непобедимы!»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80" marR="40580" marT="0" marB="0"/>
                </a:tc>
              </a:tr>
              <a:tr h="692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Снайперы»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80" marR="40580" marT="0" marB="0"/>
                </a:tc>
              </a:tr>
              <a:tr h="692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«Санитары»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80" marR="40580" marT="0" marB="0"/>
                </a:tc>
              </a:tr>
              <a:tr h="692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Привал»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80" marR="40580" marT="0" marB="0"/>
                </a:tc>
              </a:tr>
              <a:tr h="692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Боевой листок»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Актовый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580" marR="40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80" marR="40580" marT="0" marB="0"/>
                </a:tc>
              </a:tr>
            </a:tbl>
          </a:graphicData>
        </a:graphic>
      </p:graphicFrame>
      <p:pic>
        <p:nvPicPr>
          <p:cNvPr id="9217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04" y="1932173"/>
            <a:ext cx="466725" cy="43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54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Итоговый этап (март-апрель):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«Дорогами войны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…».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Картинки по запросу командная игра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8" y="2497791"/>
            <a:ext cx="5428501" cy="3587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07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766" y="2581835"/>
            <a:ext cx="3886200" cy="37920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396646" y="1837782"/>
            <a:ext cx="125886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вест-игры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Дорогами войны….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937" y="4347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часть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936" y="1276985"/>
            <a:ext cx="95337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57277990"/>
              </p:ext>
            </p:extLst>
          </p:nvPr>
        </p:nvGraphicFramePr>
        <p:xfrm>
          <a:off x="838200" y="1588957"/>
          <a:ext cx="10515600" cy="397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756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часть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53650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часть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463578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часть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13584163"/>
              </p:ext>
            </p:extLst>
          </p:nvPr>
        </p:nvGraphicFramePr>
        <p:xfrm>
          <a:off x="838200" y="1798819"/>
          <a:ext cx="10515600" cy="437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(методическая разработка </a:t>
            </a:r>
            <a:r>
              <a:rPr lang="ru-RU" sz="3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квест-игры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«Дорогами войны…»)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29400" cy="435133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игра по станциям – это командная игра, которая включает в себя различные организованные этапы, маршрутные листы. Команды получают пакет с домашним  заданием для подготовки к игре: придумать название, девиз, эмблему команды.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в командах с выбранным капитаном, их задача -  ответить на поставленный вопрос, получить отметку в маршрутном листе об успешном завершении этапа от ответственного за станцию лица и двигаться к следующему пункту назначения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65" y="1752283"/>
            <a:ext cx="3109595" cy="221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67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98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«Дорогами войны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7863840" cy="477011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и пропаганда исторических  знаний о Великой Отечественной войне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игры: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 пробуют на практике применять свои знания, повторяют в занимательной форме уже изученный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учатся быстро реагировать в нестандартных ситуациях, критически осмысливать полученную информацию, а также применять физическую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привыкают работать в команде, стараются поддерживать друг друга в сложных ситуациях, развивают в себе толерантность к многообразной действительности.</a:t>
            </a:r>
          </a:p>
          <a:p>
            <a:pPr marL="0" lvl="0" indent="0" algn="just">
              <a:buNone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105" y="916940"/>
            <a:ext cx="31035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93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34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«Гордиться славою своих предков не только можно,    но и должно; не уважать оной есть постыдное  малодушие!»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А.С. Пушкин                                                                                      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13613"/>
            <a:ext cx="10515600" cy="40633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2362200"/>
            <a:ext cx="6979919" cy="39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«Дорогами войны…»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154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апрель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классы, 4 команды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Каждая команда имеет свое название: пехотинцы, разведчики, партизаны, танкисты. Форма одежды для команд предполагает камуфляжную отделку, эмблема команды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группа старшеклассников, педагоги школы.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865" y="1295400"/>
            <a:ext cx="21399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40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 этап. «Честь имею представиться</a:t>
            </a:r>
            <a:r>
              <a:rPr lang="ru-RU" sz="3600" b="1" dirty="0" smtClean="0"/>
              <a:t>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12698" cy="435133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Построение  команд. Звучит маршевая музыка, команды выстраиваются по периметру.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Взаимное приветствие команд: название, девиз, эмблема.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выполнения задания командирам вручаются маршрутные листы. По сигналу команды отправляются на маршруты.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910466" y="1825625"/>
            <a:ext cx="4443334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4" name="Picture 10" descr="https://st2.depositphotos.com/1005091/9963/v/950/depositphotos_99639576-stock-illustration-male-soldier-theme-imag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29360"/>
            <a:ext cx="1725118" cy="2476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41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 О героях былых времен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xn--7-7sbgxicex4abamk6d.xn--80acgfbsl1azdqr.xn--p1ai/media/photogallery/4/8/48a3bfdc9f081b8e392a487fdc20cfc1_900x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9128" y="3295973"/>
            <a:ext cx="2280077" cy="2776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715000" y="1825625"/>
            <a:ext cx="563880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Блиц-опрос участников команд.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svyaz.transneft.ru/u/gallery_image_variant/192652/gasanov_rasyl_14_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4" y="2323476"/>
            <a:ext cx="4563995" cy="3252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60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«Когда мы едины, мы непобедимы!».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Команде предлагается выбрать республику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назвать имя героя и его подвиг.</a:t>
            </a:r>
          </a:p>
          <a:p>
            <a:endParaRPr lang="ru-RU" dirty="0"/>
          </a:p>
        </p:txBody>
      </p:sp>
      <p:pic>
        <p:nvPicPr>
          <p:cNvPr id="11268" name="Picture 4" descr="Картинки по запросу национальности ссср в костюм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60" y="1692564"/>
            <a:ext cx="4921020" cy="488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95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этап.  «Снайперы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.pinimg.com/originals/96/83/d8/9683d8dbeabee873fd795b6bbea749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193" y="1603947"/>
            <a:ext cx="4476871" cy="463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77721" y="1990517"/>
            <a:ext cx="5181600" cy="43513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 сигналу участник команды метает три дротика в круглую мишень, повешенную на стену.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92491B-6561-4A09-B5BA-85B21C0790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45040" y="376598"/>
            <a:ext cx="1566713" cy="1529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9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этап. « Санитары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pribaikal.ru/fileadmin/Images/Unions/UMC-Baikal/Competitions/Great-Patriotic-War-Draw/Great-Patriotic-War-Draw-0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601" y="1484027"/>
            <a:ext cx="4774371" cy="3421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696262" y="1825625"/>
            <a:ext cx="5657538" cy="435133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Команде предлагается определить раненого бойца, нанести  повязку.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prelestnoesdk.ru/wp-content/uploads/2019/04/27a85de16fa26fda843886cd72434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9" y="3395661"/>
            <a:ext cx="3714753" cy="2697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57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этап. «Привал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i.mycdn.me/i?r=AzEPZsRbOZEKgBhR0XGMT1RkfkJvAehBNDnR06fqo9n_YKaKTM5SRkZCeTgDn6uOy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45" y="1569263"/>
            <a:ext cx="3971395" cy="2704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647545" y="1720693"/>
            <a:ext cx="5181600" cy="4351338"/>
          </a:xfrm>
        </p:spPr>
        <p:txBody>
          <a:bodyPr/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Команде предлагается спеть песню военных лет.</a:t>
            </a:r>
          </a:p>
          <a:p>
            <a:endParaRPr lang="ru-RU" dirty="0"/>
          </a:p>
        </p:txBody>
      </p:sp>
      <p:pic>
        <p:nvPicPr>
          <p:cNvPr id="6152" name="Picture 8" descr="https://pskovcontinent.ru/media/thumb/photo/sections/5935151.jpg.1230x0_q85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31" y="4499048"/>
            <a:ext cx="4569560" cy="2084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38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этап. «Боевой листок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606321" y="1825625"/>
            <a:ext cx="5747479" cy="4351338"/>
          </a:xfrm>
        </p:spPr>
        <p:txBody>
          <a:bodyPr/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Командам предлагается оформить Боевой листок «75 лет Великой Победы».</a:t>
            </a:r>
          </a:p>
          <a:p>
            <a:endParaRPr lang="ru-RU" dirty="0"/>
          </a:p>
        </p:txBody>
      </p:sp>
      <p:pic>
        <p:nvPicPr>
          <p:cNvPr id="7182" name="Picture 14" descr="https://for-teacher.ru/edu/data/img/pic-023qfpke7x-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15" y="4640732"/>
            <a:ext cx="3728959" cy="1775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6" y="1378807"/>
            <a:ext cx="3513459" cy="28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 descr="https://steemitimages.com/DQmQysHMkN3B3xqee9qRMamfBToaPiTtphrWTaKmZnxVXo8/b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098">
            <a:off x="2223221" y="2147646"/>
            <a:ext cx="1052877" cy="772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30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clipart-library.com/new_gallery/202-2021083_banner-freeuse-download-soldier-cartoon-saluting-soldiers-imagen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" y="1499766"/>
            <a:ext cx="3611880" cy="3483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Подведение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977328" y="1780655"/>
            <a:ext cx="5181600" cy="435133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Командиры сдают маршрутные листы в штаб. Построение и  награждение команд.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6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конечные результаты от реализации проекта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интереса к истории своей Родины;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осознание учащимися своей роли в передачи исторических знаний  младшим школьникам;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приобретение учащимися социального опыта и самостоятельной,  поисковой деятельности по реализации проекта.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032" y="43864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«Дорогами войны…»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75-летию Великой Победы)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83" y="1693888"/>
            <a:ext cx="10648406" cy="43621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проекта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отсутствие интереса учащихся к изучению истории своей Родины, своего народа, своей семьи.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актуализация и пропаганда исторических  знаний о Великой Отечественной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войне;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показать вклад народов Советского Союза  в победу над фашистскими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завоевателями;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дать представление о роли Советского Союза в разгроме фашистской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65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17" y="339000"/>
            <a:ext cx="10515600" cy="101011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017" y="135536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старшеклассников  для разработки содержательного материала проекта  в доступной форме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разработать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домашних заданий для команд - участниц игры «Дорогами войны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обеспечить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учащихся через разновозрастные группы 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в поликультурном пространстве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изучить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Великой Отечественной войны, адаптировать материал в удобной форме для восприятия и запоминания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расширить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обучающихся о своих родных и близких – участниках Великой Отечественной войны и тружениках тыла.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097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77" y="321584"/>
            <a:ext cx="10515600" cy="10406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 этап (декабрь-январь)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977" y="1436914"/>
            <a:ext cx="10515600" cy="477727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Провести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анкетирование учащихся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7-11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классов с целью информированности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истории Великой Отечественной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cabinet33\Desktop\IMG_20200124_162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803" y="2567600"/>
            <a:ext cx="3116424" cy="3573315"/>
          </a:xfrm>
          <a:prstGeom prst="rect">
            <a:avLst/>
          </a:prstGeom>
          <a:noFill/>
        </p:spPr>
      </p:pic>
      <p:pic>
        <p:nvPicPr>
          <p:cNvPr id="4" name="Picture 2" descr="C:\Users\cabinet33\Desktop\IMG_20200125_085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798" y="2501151"/>
            <a:ext cx="2886637" cy="364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52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 этап (декабрь-январь)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Отобрать, изучить историческую литературу по данной теме.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cabinet33\Desktop\IMG_20200124_164249.jpg"/>
          <p:cNvPicPr/>
          <p:nvPr/>
        </p:nvPicPr>
        <p:blipFill>
          <a:blip r:embed="rId2" cstate="print"/>
          <a:srcRect l="8338" t="5295" r="8926" b="8544"/>
          <a:stretch>
            <a:fillRect/>
          </a:stretch>
        </p:blipFill>
        <p:spPr bwMode="auto">
          <a:xfrm>
            <a:off x="1139983" y="2772455"/>
            <a:ext cx="2069748" cy="29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cabinet33\Desktop\IMG_20200124_164317.jpg"/>
          <p:cNvPicPr/>
          <p:nvPr/>
        </p:nvPicPr>
        <p:blipFill>
          <a:blip r:embed="rId3" cstate="print"/>
          <a:srcRect t="1324" r="4917" b="2888"/>
          <a:stretch>
            <a:fillRect/>
          </a:stretch>
        </p:blipFill>
        <p:spPr bwMode="auto">
          <a:xfrm>
            <a:off x="3494554" y="3209225"/>
            <a:ext cx="2190750" cy="294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cabinet33\Desktop\IMG_20200124_164257.jpg"/>
          <p:cNvPicPr/>
          <p:nvPr/>
        </p:nvPicPr>
        <p:blipFill>
          <a:blip r:embed="rId4" cstate="print"/>
          <a:srcRect l="8498" t="5415" r="8605" b="5295"/>
          <a:stretch>
            <a:fillRect/>
          </a:stretch>
        </p:blipFill>
        <p:spPr bwMode="auto">
          <a:xfrm>
            <a:off x="6152869" y="2773633"/>
            <a:ext cx="1888472" cy="298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cabinet33\Desktop\IMG_20200124_164242.jpg"/>
          <p:cNvPicPr/>
          <p:nvPr/>
        </p:nvPicPr>
        <p:blipFill>
          <a:blip r:embed="rId5" cstate="print"/>
          <a:srcRect l="1603" t="8303" r="19306" b="15042"/>
          <a:stretch>
            <a:fillRect/>
          </a:stretch>
        </p:blipFill>
        <p:spPr bwMode="auto">
          <a:xfrm>
            <a:off x="8636445" y="2441202"/>
            <a:ext cx="169642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 этап (декабрь-январь)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Привлечь педагогов и учащихся к работе над проектом.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еализовать данный проект в рамках школьного проекта «Судьба страны в судьбе семьи».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IMG-20190830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82" y="3509681"/>
            <a:ext cx="3832412" cy="2393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1567349058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88" y="3413871"/>
            <a:ext cx="3899647" cy="2585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 этап (декабрь-январь)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Обеспечить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включенность  учащихся в поисковую, самостоятельную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Освещать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подготовку к проекту на информационном стенде.</a:t>
            </a: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cabinet33\Desktop\IMG_20200125_074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305" y="1600200"/>
            <a:ext cx="4007224" cy="4674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11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Основной этап (январь - март)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Защита проекта на школьной научно-практической конференции</a:t>
            </a:r>
          </a:p>
          <a:p>
            <a:endParaRPr lang="ru-RU" dirty="0"/>
          </a:p>
        </p:txBody>
      </p:sp>
      <p:pic>
        <p:nvPicPr>
          <p:cNvPr id="4" name="Рисунок 3" descr="C:\Users\cabinet33\Desktop\IMG_20200125_111115.jpg"/>
          <p:cNvPicPr/>
          <p:nvPr/>
        </p:nvPicPr>
        <p:blipFill>
          <a:blip r:embed="rId2" cstate="print"/>
          <a:srcRect b="12933"/>
          <a:stretch>
            <a:fillRect/>
          </a:stretch>
        </p:blipFill>
        <p:spPr bwMode="auto">
          <a:xfrm>
            <a:off x="2531968" y="2691279"/>
            <a:ext cx="2927537" cy="338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860</Words>
  <Application>Microsoft Office PowerPoint</Application>
  <PresentationFormat>Произвольный</PresentationFormat>
  <Paragraphs>148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«Дорогами войны…» (квест-игра к 75-летию Великой Победы)</vt:lpstr>
      <vt:lpstr> «Гордиться славою своих предков не только можно,    но и должно; не уважать оной есть постыдное  малодушие!»                                                                                            А.С. Пушкин                                                                                       </vt:lpstr>
      <vt:lpstr>«Дорогами войны…» (квест-игра к 75-летию Великой Победы)</vt:lpstr>
      <vt:lpstr> Задачи </vt:lpstr>
      <vt:lpstr>1. Подготовительный этап (декабрь-январь)</vt:lpstr>
      <vt:lpstr>1. Подготовительный этап (декабрь-январь)</vt:lpstr>
      <vt:lpstr>1. Подготовительный этап (декабрь-январь)</vt:lpstr>
      <vt:lpstr>1. Подготовительный этап (декабрь-январь)</vt:lpstr>
      <vt:lpstr>2. Основной этап (январь - март) </vt:lpstr>
      <vt:lpstr>2. Основной этап (январь - март) </vt:lpstr>
      <vt:lpstr>                                          Маршрутный лист Команда ________класса                                                        Всего баллов_____ </vt:lpstr>
      <vt:lpstr>3. Итоговый этап (март-апрель): </vt:lpstr>
      <vt:lpstr>Продукт проектной деятельности  </vt:lpstr>
      <vt:lpstr>Аналитическая часть </vt:lpstr>
      <vt:lpstr>Аналитическая часть </vt:lpstr>
      <vt:lpstr>Аналитическая часть </vt:lpstr>
      <vt:lpstr>Аналитическая часть </vt:lpstr>
      <vt:lpstr>  Практическая часть (методическая разработка квест-игры «Дорогами войны…»)   </vt:lpstr>
      <vt:lpstr> Квест-игра «Дорогами войны…» </vt:lpstr>
      <vt:lpstr>Квест-игра «Дорогами войны…» </vt:lpstr>
      <vt:lpstr>1 этап. «Честь имею представиться» </vt:lpstr>
      <vt:lpstr>2 этап. « О героях былых времен»</vt:lpstr>
      <vt:lpstr>3 этап. «Когда мы едины, мы непобедимы!». </vt:lpstr>
      <vt:lpstr>4 этап.  «Снайперы» </vt:lpstr>
      <vt:lpstr>5 этап. « Санитары»</vt:lpstr>
      <vt:lpstr>6 этап. «Привал»</vt:lpstr>
      <vt:lpstr>7 этап. «Боевой листок»</vt:lpstr>
      <vt:lpstr>8. Подведение итогов</vt:lpstr>
      <vt:lpstr>Ожидаемые конечные результаты от реализации проекта: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молодежной политики Свердловской области Департамент образования Администрации города Екатеринбурга Муниципальное образование «город Екатеринбург» Железнодорожный район Муниципальное автономное общеобразовательное учреждение средняя общеобразовательная школа № 147   Направление: историко-краеведческое Проект Дорогами войны… (квест-игра к 75-летию Великой Победы)</dc:title>
  <dc:creator>User</dc:creator>
  <cp:lastModifiedBy>cabinet33</cp:lastModifiedBy>
  <cp:revision>52</cp:revision>
  <dcterms:created xsi:type="dcterms:W3CDTF">2020-01-22T13:13:31Z</dcterms:created>
  <dcterms:modified xsi:type="dcterms:W3CDTF">2020-03-23T04:11:22Z</dcterms:modified>
</cp:coreProperties>
</file>