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3" r:id="rId49"/>
    <p:sldId id="306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5" r:id="rId58"/>
    <p:sldId id="317" r:id="rId59"/>
    <p:sldId id="318" r:id="rId60"/>
    <p:sldId id="31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83" autoAdjust="0"/>
    <p:restoredTop sz="94660"/>
  </p:normalViewPr>
  <p:slideViewPr>
    <p:cSldViewPr>
      <p:cViewPr varScale="1">
        <p:scale>
          <a:sx n="68" d="100"/>
          <a:sy n="68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2457467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Sing with us!</a:t>
            </a:r>
            <a:endParaRPr lang="ru-RU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13/12/2019</a:t>
            </a:r>
            <a:endParaRPr lang="ru-RU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11а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28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67"/>
    </mc:Choice>
    <mc:Fallback>
      <p:transition spd="slow" advTm="226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4.infourok.ru/uploads/ex/0a77/00098056-4fc88df3/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79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20"/>
    </mc:Choice>
    <mc:Fallback>
      <p:transition spd="slow" advTm="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40664" y="1280161"/>
            <a:ext cx="7774686" cy="4896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луком и колчаном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Через лес и дол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Утром в горы рано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Наш стрелок ушел.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Как орлу воздушный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Подчинен простор,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Так стрелку послушно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Царство снежных гор.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И куда стремится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Тетивы прицел,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Там и зверь, и птица -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Жертвы мертвых стрел.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5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Yesterday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</a:t>
            </a:r>
            <a:r>
              <a:rPr lang="en-US" dirty="0" err="1" smtClean="0"/>
              <a:t>christmas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Jingle bells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Казакова </a:t>
            </a:r>
            <a:r>
              <a:rPr lang="ru-RU" dirty="0" err="1" smtClean="0"/>
              <a:t>кристина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jury</a:t>
            </a:r>
            <a:endParaRPr lang="ru-RU" dirty="0"/>
          </a:p>
        </p:txBody>
      </p:sp>
      <p:pic>
        <p:nvPicPr>
          <p:cNvPr id="2050" name="Picture 2" descr="C:\Users\Баязитова РИ\Desktop\концерт 2019\угадай песню\490047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8572528" cy="419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Summertime sadness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Autofit/>
          </a:bodyPr>
          <a:lstStyle/>
          <a:p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en-US" sz="6000" b="1" i="1" dirty="0" smtClean="0"/>
              <a:t>Hello </a:t>
            </a:r>
            <a:r>
              <a:rPr lang="en-US" sz="6000" b="1" i="1" dirty="0" smtClean="0"/>
              <a:t>!!!!!!</a:t>
            </a:r>
            <a:br>
              <a:rPr lang="en-US" sz="6000" b="1" i="1" dirty="0" smtClean="0"/>
            </a:br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en-US" sz="6000" b="1" i="1" dirty="0" smtClean="0"/>
              <a:t>2b </a:t>
            </a:r>
            <a:r>
              <a:rPr lang="en-US" sz="6000" b="1" i="1" dirty="0" smtClean="0"/>
              <a:t>class!!!</a:t>
            </a:r>
            <a:br>
              <a:rPr lang="en-US" sz="6000" b="1" i="1" dirty="0" smtClean="0"/>
            </a:br>
            <a:endParaRPr lang="ru-RU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Elina</a:t>
            </a:r>
            <a:r>
              <a:rPr lang="en-US" dirty="0" smtClean="0"/>
              <a:t> </a:t>
            </a:r>
            <a:r>
              <a:rPr lang="en-US" dirty="0" err="1" smtClean="0"/>
              <a:t>Imamova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t.biglion.ru/cfs7/deal_offer/7a/d9/7ad9978f0abb7b98c0f038f6427acff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44473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en-US" sz="6600" b="1" i="1" dirty="0" err="1" smtClean="0">
                <a:solidFill>
                  <a:srgbClr val="FF0000"/>
                </a:solidFill>
              </a:rPr>
              <a:t>Skyfall</a:t>
            </a:r>
            <a:endParaRPr lang="ru-RU" sz="66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6600" b="1" i="1" dirty="0" err="1" smtClean="0">
                <a:solidFill>
                  <a:srgbClr val="FF0000"/>
                </a:solidFill>
              </a:rPr>
              <a:t>Davleeva</a:t>
            </a:r>
            <a:r>
              <a:rPr lang="en-US" sz="6600" b="1" i="1" dirty="0" smtClean="0">
                <a:solidFill>
                  <a:srgbClr val="FF0000"/>
                </a:solidFill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</a:rPr>
              <a:t>Elvina</a:t>
            </a:r>
            <a:endParaRPr lang="ru-RU" sz="6600" b="1" i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gapo.ro/poze/LCW2I23DZMAAI70JP163L5I5C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18526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7fon.ru/thumb/331423/%D0%97%D0%B0%D0%BA%D0%B0%D1%82/%D0%B2%D0%BE%D0%BB%D0%BD%D1%8B_%D0%BC%D0%BE%D1%80%D1%8F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"/>
            <a:ext cx="9144000" cy="705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53898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0.liveinternet.ru/images/attach/c/9/106/21/106021672_large_rusalochka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030"/>
            <a:ext cx="9144000" cy="733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76393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neloshare.ru/uploads/posts/2010-05/1274434111_nrd268tcxqfsfhv.jpe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56"/>
            <a:ext cx="9144000" cy="6880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54107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edebiyatdefteri.com/resim/resimli_siir/buyuk/630131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50"/>
            <a:ext cx="9144000" cy="727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51348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18.privet.ru/lr/0a17fa468e8b29db987e9da4c8661473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52450"/>
            <a:ext cx="9252520" cy="796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04220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tihi.ru/pics/2009/07/20/6402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1" cy="71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082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59000">
        <p14:ripple/>
      </p:transition>
    </mc:Choice>
    <mc:Fallback>
      <p:transition spd="slow" advClick="0" advTm="5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r>
              <a:rPr lang="ru-RU" dirty="0" smtClean="0"/>
              <a:t>11</a:t>
            </a:r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Yesterday</a:t>
            </a:r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Beatles</a:t>
            </a:r>
            <a:endParaRPr lang="ru-RU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Ganeeva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Nina     Hamlet</a:t>
            </a:r>
            <a:endParaRPr lang="ru-RU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Hamlet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37</Words>
  <PresentationFormat>Экран (4:3)</PresentationFormat>
  <Paragraphs>38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Sing with us!</vt:lpstr>
      <vt:lpstr>Our jury</vt:lpstr>
      <vt:lpstr> Hello !!!!!!    2b class!!! </vt:lpstr>
      <vt:lpstr>Слайд 4</vt:lpstr>
      <vt:lpstr>Слайд 5</vt:lpstr>
      <vt:lpstr>Слайд 6</vt:lpstr>
      <vt:lpstr>Слайд 7</vt:lpstr>
      <vt:lpstr>Hamlet </vt:lpstr>
      <vt:lpstr>8а </vt:lpstr>
      <vt:lpstr>11а </vt:lpstr>
      <vt:lpstr>Слайд 11</vt:lpstr>
      <vt:lpstr>Слайд 12</vt:lpstr>
      <vt:lpstr>Слайд 13</vt:lpstr>
      <vt:lpstr>Слайд 14</vt:lpstr>
      <vt:lpstr>Слайд 15</vt:lpstr>
      <vt:lpstr>Yesterday </vt:lpstr>
      <vt:lpstr>Last christmas </vt:lpstr>
      <vt:lpstr>Jingle bells </vt:lpstr>
      <vt:lpstr>Казакова кристина </vt:lpstr>
      <vt:lpstr>Summertime sadness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      11b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with us!</dc:title>
  <dc:creator>Лицей</dc:creator>
  <cp:lastModifiedBy>Баязитова РИ</cp:lastModifiedBy>
  <cp:revision>17</cp:revision>
  <dcterms:created xsi:type="dcterms:W3CDTF">2019-12-11T15:20:22Z</dcterms:created>
  <dcterms:modified xsi:type="dcterms:W3CDTF">2019-12-12T15:17:33Z</dcterms:modified>
</cp:coreProperties>
</file>