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5" r:id="rId4"/>
    <p:sldId id="273" r:id="rId5"/>
    <p:sldId id="274" r:id="rId6"/>
    <p:sldId id="295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882B4-A19E-4661-B02B-EC792F373AD1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559CD-FCA3-4CA6-A855-9B570400E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9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59CD-FCA3-4CA6-A855-9B570400E0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47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35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46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07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9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31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16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3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65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83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54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3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7F00-6246-447F-9F66-638421520ED4}" type="datetimeFigureOut">
              <a:rPr lang="ru-RU" smtClean="0"/>
              <a:t>19.02.2020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AA96-AC07-452C-87CF-4A48A98E3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31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461" y="92564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России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6461" y="1645690"/>
            <a:ext cx="3540369" cy="478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231 вид: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видов земноводных,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вид пресмыкающихся,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 видов птиц,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74 вида млекопитающихся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962" y="353189"/>
            <a:ext cx="4723381" cy="62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724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выхухоль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4548" y="1630680"/>
            <a:ext cx="3932237" cy="3811588"/>
          </a:xfrm>
        </p:spPr>
        <p:txBody>
          <a:bodyPr>
            <a:normAutofit/>
          </a:bodyPr>
          <a:lstStyle/>
          <a:p>
            <a:r>
              <a:rPr lang="ru-RU" sz="2400" dirty="0"/>
              <a:t>Это насекомоядное животное проживает в Центральной России. Представитель является реликтовым(остаточный) видом, так как существуют уже около 30-40 млн. лет, но может исчезнуть с лица земли, поэтому находиться под защитой государства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r="143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>
            <a:normAutofit/>
          </a:bodyPr>
          <a:lstStyle/>
          <a:p>
            <a:r>
              <a:rPr lang="ru-RU" sz="4000" b="1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Палласов кот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56360"/>
            <a:ext cx="3932237" cy="4512628"/>
          </a:xfrm>
        </p:spPr>
        <p:txBody>
          <a:bodyPr/>
          <a:lstStyle/>
          <a:p>
            <a:r>
              <a:rPr lang="ru-RU" sz="2400" dirty="0"/>
              <a:t>Это дикий кот с красивой длинной шерстью. Он проживает на Алтае и в Забайкалье. Популяция животных значительно уменьшилась из-за охоты людей.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2" r="888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724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песец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93520"/>
            <a:ext cx="3932237" cy="4375468"/>
          </a:xfrm>
        </p:spPr>
        <p:txBody>
          <a:bodyPr/>
          <a:lstStyle/>
          <a:p>
            <a:r>
              <a:rPr lang="ru-RU" sz="2400" dirty="0"/>
              <a:t>Животные этого вида находятся под угрозой, потому как люди убивают их из-за белоснежного меха, из которого потом шьют одежду. Проживают особи голубого песца  на побережье Берингова моря.</a:t>
            </a:r>
          </a:p>
          <a:p>
            <a:endParaRPr lang="ru-RU" dirty="0"/>
          </a:p>
        </p:txBody>
      </p:sp>
      <p:pic>
        <p:nvPicPr>
          <p:cNvPr id="5" name="Picture 3" descr="C:\Users\SVETA\Desktop\s12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382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Утка-мандаринка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8641" y="1417320"/>
            <a:ext cx="4191000" cy="4588828"/>
          </a:xfrm>
        </p:spPr>
        <p:txBody>
          <a:bodyPr>
            <a:normAutofit/>
          </a:bodyPr>
          <a:lstStyle/>
          <a:p>
            <a:r>
              <a:rPr lang="ru-RU" sz="2600" dirty="0"/>
              <a:t>Яркое и необычное название у представительницы Красной книги России- утка мандаринка. Эта птица входит в 3 категорию редкости.</a:t>
            </a:r>
          </a:p>
          <a:p>
            <a:r>
              <a:rPr lang="ru-RU" sz="2600" dirty="0"/>
              <a:t> На сегодняшний день численность данных особей  в России всего 15 тыс. пар. Их количество с каждым годом уменьшается.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8600"/>
            <a:ext cx="3932237" cy="85344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Дрофа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295400"/>
            <a:ext cx="3932237" cy="4573588"/>
          </a:xfrm>
        </p:spPr>
        <p:txBody>
          <a:bodyPr>
            <a:noAutofit/>
          </a:bodyPr>
          <a:lstStyle/>
          <a:p>
            <a:r>
              <a:rPr lang="ru-RU" sz="2400" dirty="0"/>
              <a:t>Занесению этого вида пернатых в Красную книгу России послужил ряд неблагоприятных для этих особей факторов: распашка целинных земель и приспособление их под пахотные угодья, отстрел охотниками, высокая смертность в период оперения и обучения полетам.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9" r="1444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1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8599"/>
            <a:ext cx="3932237" cy="1090749"/>
          </a:xfrm>
        </p:spPr>
        <p:txBody>
          <a:bodyPr>
            <a:no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Даурский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журавль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63040"/>
            <a:ext cx="3932237" cy="5212080"/>
          </a:xfrm>
        </p:spPr>
        <p:txBody>
          <a:bodyPr>
            <a:noAutofit/>
          </a:bodyPr>
          <a:lstStyle/>
          <a:p>
            <a:r>
              <a:rPr lang="ru-RU" sz="2400" dirty="0"/>
              <a:t>К сокращению численности этих птиц, приводит политическая и сельскохозяйственная деятельность человека. Люди осушают болота, возводят дамбы, поджигают леса.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" r="247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58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Пискулька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497388"/>
          </a:xfrm>
        </p:spPr>
        <p:txBody>
          <a:bodyPr>
            <a:noAutofit/>
          </a:bodyPr>
          <a:lstStyle/>
          <a:p>
            <a:r>
              <a:rPr lang="ru-RU" sz="2400" dirty="0"/>
              <a:t>Эта птица получила свое незатейливое название благодаря интересному писклявому голосу. В настоящее время численность </a:t>
            </a:r>
            <a:r>
              <a:rPr lang="ru-RU" sz="2400" dirty="0" err="1"/>
              <a:t>пискулек</a:t>
            </a:r>
            <a:r>
              <a:rPr lang="ru-RU" sz="2400" dirty="0"/>
              <a:t> сильно сокращается, из-за пересыхания водоемов, гибели кладок яиц от разнообразных причин, и конечно, от рук браконьеров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 b="52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70560"/>
          </a:xfrm>
        </p:spPr>
        <p:txBody>
          <a:bodyPr>
            <a:normAutofit/>
          </a:bodyPr>
          <a:lstStyle/>
          <a:p>
            <a:r>
              <a:rPr lang="ru-RU" sz="4000" b="1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Малая крачка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3108" y="1310640"/>
            <a:ext cx="3932237" cy="4040188"/>
          </a:xfrm>
        </p:spPr>
        <p:txBody>
          <a:bodyPr>
            <a:normAutofit/>
          </a:bodyPr>
          <a:lstStyle/>
          <a:p>
            <a:r>
              <a:rPr lang="ru-RU" sz="2400" dirty="0"/>
              <a:t>Малая крачка находится под угрозой исчезновения. Причинами такого бедственного положения явилась нехватка мест, пригодных для гнездования и частое затопление гнездовий паводками вод.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81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344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лебедь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4068" y="1554480"/>
            <a:ext cx="3932237" cy="3811588"/>
          </a:xfrm>
        </p:spPr>
        <p:txBody>
          <a:bodyPr/>
          <a:lstStyle/>
          <a:p>
            <a:r>
              <a:rPr lang="ru-RU" sz="2400" dirty="0"/>
              <a:t>Ранее любимым местом обитания этих пернатых было Аральское море, но сегодня оно стало местом экологической катастрофы, поэтому его избегают не только малые лебеди, но и остальные птицы.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77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ETA\Desktop\ка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9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50080" cy="1325563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медведь</a:t>
            </a:r>
            <a:r>
              <a:rPr lang="ru-RU" b="1" dirty="0"/>
              <a:t>                        </a:t>
            </a:r>
            <a:endParaRPr lang="ru-RU" sz="4000" b="1" dirty="0"/>
          </a:p>
        </p:txBody>
      </p:sp>
      <p:pic>
        <p:nvPicPr>
          <p:cNvPr id="1026" name="Picture 2" descr="C:\Users\SVETA\Desktop\белый мед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84704"/>
            <a:ext cx="4450080" cy="426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VETA\Desktop\рысь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28" y="2084705"/>
            <a:ext cx="476017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465F11-DDA5-4CEB-B7A6-6D980CD46A19}"/>
              </a:ext>
            </a:extLst>
          </p:cNvPr>
          <p:cNvSpPr txBox="1"/>
          <p:nvPr/>
        </p:nvSpPr>
        <p:spPr>
          <a:xfrm>
            <a:off x="8083826" y="643185"/>
            <a:ext cx="1518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Рысь</a:t>
            </a:r>
          </a:p>
        </p:txBody>
      </p:sp>
    </p:spTree>
    <p:extLst>
      <p:ext uri="{BB962C8B-B14F-4D97-AF65-F5344CB8AC3E}">
        <p14:creationId xmlns:p14="http://schemas.microsoft.com/office/powerpoint/2010/main" val="10512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216965" cy="1325563"/>
          </a:xfrm>
        </p:spPr>
        <p:txBody>
          <a:bodyPr/>
          <a:lstStyle/>
          <a:p>
            <a:r>
              <a:rPr lang="ru-RU" sz="4000" b="1" dirty="0"/>
              <a:t>      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  </a:t>
            </a:r>
            <a:r>
              <a:rPr lang="ru-RU" sz="4000" b="1" dirty="0"/>
              <a:t>                                             </a:t>
            </a:r>
          </a:p>
        </p:txBody>
      </p:sp>
      <p:pic>
        <p:nvPicPr>
          <p:cNvPr id="5122" name="Picture 2" descr="C:\Users\SVETA\Desktop\ти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35602"/>
            <a:ext cx="4693920" cy="43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VETA\Desktop\кти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0" y="1835602"/>
            <a:ext cx="5204170" cy="429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246D03-B17B-4313-B31A-19569783D6FF}"/>
              </a:ext>
            </a:extLst>
          </p:cNvPr>
          <p:cNvSpPr txBox="1"/>
          <p:nvPr/>
        </p:nvSpPr>
        <p:spPr>
          <a:xfrm>
            <a:off x="7981406" y="643185"/>
            <a:ext cx="1719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Тигр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246" y="530087"/>
            <a:ext cx="2124702" cy="1160601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         </a:t>
            </a:r>
            <a:r>
              <a:rPr lang="ru-RU" sz="4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Филин</a:t>
            </a:r>
            <a:r>
              <a:rPr lang="ru-RU" sz="4000" b="1" dirty="0" smtClean="0"/>
              <a:t>                                         </a:t>
            </a:r>
            <a:endParaRPr lang="ru-RU" sz="4000" b="1" dirty="0"/>
          </a:p>
        </p:txBody>
      </p:sp>
      <p:pic>
        <p:nvPicPr>
          <p:cNvPr id="4" name="Picture 3" descr="C:\Users\SVETA\Desktop\фили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2087880"/>
            <a:ext cx="41452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VETA\Desktop\оре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2066620"/>
            <a:ext cx="4373879" cy="43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E0EFA1-DA16-436C-89BD-AB6BB371FE33}"/>
              </a:ext>
            </a:extLst>
          </p:cNvPr>
          <p:cNvSpPr txBox="1"/>
          <p:nvPr/>
        </p:nvSpPr>
        <p:spPr>
          <a:xfrm>
            <a:off x="7432157" y="921247"/>
            <a:ext cx="2068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Орёл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313" y="715617"/>
            <a:ext cx="1431235" cy="970943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</a:t>
            </a:r>
            <a:r>
              <a:rPr lang="ru-RU" sz="4000" b="1" dirty="0"/>
              <a:t>   </a:t>
            </a:r>
            <a:r>
              <a:rPr lang="ru-RU" dirty="0"/>
              <a:t>                                </a:t>
            </a:r>
            <a:r>
              <a:rPr lang="ru-RU" sz="4000" b="1" dirty="0"/>
              <a:t> </a:t>
            </a:r>
            <a:r>
              <a:rPr lang="ru-RU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Аист</a:t>
            </a:r>
          </a:p>
        </p:txBody>
      </p:sp>
      <p:pic>
        <p:nvPicPr>
          <p:cNvPr id="4098" name="Picture 2" descr="C:\Users\SVETA\Desktop\а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145665"/>
            <a:ext cx="43586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VETA\Desktop\розов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357" y="2145664"/>
            <a:ext cx="4648200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7212D-F110-4B4B-97A1-73C1B36AFEBA}"/>
              </a:ext>
            </a:extLst>
          </p:cNvPr>
          <p:cNvSpPr txBox="1"/>
          <p:nvPr/>
        </p:nvSpPr>
        <p:spPr>
          <a:xfrm>
            <a:off x="6394175" y="1046921"/>
            <a:ext cx="5192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 фламинго</a:t>
            </a:r>
          </a:p>
        </p:txBody>
      </p:sp>
    </p:spTree>
    <p:extLst>
      <p:ext uri="{BB962C8B-B14F-4D97-AF65-F5344CB8AC3E}">
        <p14:creationId xmlns:p14="http://schemas.microsoft.com/office/powerpoint/2010/main" val="169981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и птицы 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России</a:t>
            </a:r>
          </a:p>
        </p:txBody>
      </p:sp>
      <p:pic>
        <p:nvPicPr>
          <p:cNvPr id="3" name="Picture 2" descr="C:\Users\SVETA\Desktop\original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83" y="1639043"/>
            <a:ext cx="10363200" cy="50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95943"/>
            <a:ext cx="3932237" cy="1129937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              леопард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3096" y="1569720"/>
            <a:ext cx="4399721" cy="4299268"/>
          </a:xfrm>
        </p:spPr>
        <p:txBody>
          <a:bodyPr>
            <a:noAutofit/>
          </a:bodyPr>
          <a:lstStyle/>
          <a:p>
            <a:r>
              <a:rPr lang="ru-RU" sz="2400" dirty="0"/>
              <a:t>В России этот вид, находящийся на грани исчезновения, можно встретить в Приморском крае. </a:t>
            </a:r>
          </a:p>
          <a:p>
            <a:r>
              <a:rPr lang="ru-RU" sz="2400" dirty="0"/>
              <a:t>Амурский леопард стал видом на грани вымирания в основном из-за браконьерства.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 b="32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344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волк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6348" y="1630680"/>
            <a:ext cx="4586840" cy="4238308"/>
          </a:xfrm>
        </p:spPr>
        <p:txBody>
          <a:bodyPr>
            <a:normAutofit/>
          </a:bodyPr>
          <a:lstStyle/>
          <a:p>
            <a:r>
              <a:rPr lang="ru-RU" sz="2400" dirty="0"/>
              <a:t>Из-за его красивого огненно-рыжего меха охотники отстреливают волков, поэтому сейчас популяция хищника резко сократилась.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3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2000"/>
          </a:xfrm>
        </p:spPr>
        <p:txBody>
          <a:bodyPr>
            <a:normAutofit/>
          </a:bodyPr>
          <a:lstStyle/>
          <a:p>
            <a:r>
              <a:rPr lang="ru-RU" sz="4000" b="1" dirty="0"/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Зубр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417320"/>
            <a:ext cx="3932237" cy="4451668"/>
          </a:xfrm>
        </p:spPr>
        <p:txBody>
          <a:bodyPr/>
          <a:lstStyle/>
          <a:p>
            <a:r>
              <a:rPr lang="ru-RU" sz="2400" dirty="0"/>
              <a:t>Ранее зубры проживали в лесостепи, и популяция насчитывала несколько тысяч особей. Сейчас они водятся в заповедниках, сохранилось всего лишь несколько десятков этих животных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r="80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436</Words>
  <Application>Microsoft Office PowerPoint</Application>
  <PresentationFormat>Широкоэкранный</PresentationFormat>
  <Paragraphs>40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Красная книга России</vt:lpstr>
      <vt:lpstr>  Белый медведь                        </vt:lpstr>
      <vt:lpstr>            Кит                                               </vt:lpstr>
      <vt:lpstr>         Филин                                         </vt:lpstr>
      <vt:lpstr>                                              Аист</vt:lpstr>
      <vt:lpstr>                      Животные и птицы                     Красной книги России</vt:lpstr>
      <vt:lpstr>Амурский               леопард</vt:lpstr>
      <vt:lpstr> Красный волк</vt:lpstr>
      <vt:lpstr> Зубр</vt:lpstr>
      <vt:lpstr> Русская выхухоль</vt:lpstr>
      <vt:lpstr> Палласов кот</vt:lpstr>
      <vt:lpstr> Голубой песец</vt:lpstr>
      <vt:lpstr>Утка-мандаринка</vt:lpstr>
      <vt:lpstr>Дрофа</vt:lpstr>
      <vt:lpstr>Даурский журавль</vt:lpstr>
      <vt:lpstr> Пискулька</vt:lpstr>
      <vt:lpstr> Малая крачка</vt:lpstr>
      <vt:lpstr>Малый лебедь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Голубева Светлана Васильевна</cp:lastModifiedBy>
  <cp:revision>64</cp:revision>
  <dcterms:created xsi:type="dcterms:W3CDTF">2019-11-10T11:44:14Z</dcterms:created>
  <dcterms:modified xsi:type="dcterms:W3CDTF">2020-02-19T07:20:47Z</dcterms:modified>
</cp:coreProperties>
</file>