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2" autoAdjust="0"/>
  </p:normalViewPr>
  <p:slideViewPr>
    <p:cSldViewPr>
      <p:cViewPr varScale="1">
        <p:scale>
          <a:sx n="56" d="100"/>
          <a:sy n="56" d="100"/>
        </p:scale>
        <p:origin x="-5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FF0000">
                <a:alpha val="53000"/>
              </a:srgbClr>
            </a:gs>
            <a:gs pos="33000">
              <a:srgbClr val="FF00FF"/>
            </a:gs>
            <a:gs pos="68000">
              <a:srgbClr val="00B0F0"/>
            </a:gs>
            <a:gs pos="100000">
              <a:srgbClr val="00B050"/>
            </a:gs>
            <a:gs pos="9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IT-&#1091;&#1089;&#1087;&#1077;&#1093;.%20&#1055;&#1088;&#1086;&#1077;&#1082;&#1090;%20&#1057;&#1072;&#1088;&#1072;&#1087;&#1091;&#1083;%20&#1050;&#1091;&#1087;&#1077;&#1095;&#1077;&#1089;&#1082;&#1080;&#1081;\&#1084;&#1091;&#1079;&#1099;&#1082;&#1072;%20&#1076;&#1083;&#1103;%20&#1079;&#1074;&#1077;&#1079;&#1076;&#1085;&#1086;&#1075;&#1086;%20&#1095;&#1072;&#1089;&#107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Рамки для слайдов\Картинки анимации\backgrounds_1000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28625" y="-428625"/>
            <a:ext cx="8258175" cy="3368675"/>
          </a:xfrm>
        </p:spPr>
        <p:txBody>
          <a:bodyPr/>
          <a:lstStyle/>
          <a:p>
            <a:pPr eaLnBrk="1" hangingPunct="1"/>
            <a:r>
              <a:rPr lang="ru-RU" dirty="0" smtClean="0"/>
              <a:t> </a:t>
            </a:r>
            <a:br>
              <a:rPr lang="ru-RU" dirty="0" smtClean="0"/>
            </a:br>
            <a:endParaRPr lang="ru-RU" sz="2000" dirty="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053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4" name="Содержимое 14" descr="backgrounds_10001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Содержимое 14" descr="backgrounds_10001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504" y="2132856"/>
            <a:ext cx="8568952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0" b="1" i="1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Звёздный час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214313" y="214313"/>
            <a:ext cx="2668587" cy="20161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372225" y="4448175"/>
            <a:ext cx="2668588" cy="2017713"/>
          </a:xfrm>
          <a:prstGeom prst="star5">
            <a:avLst/>
          </a:prstGeom>
          <a:solidFill>
            <a:srgbClr val="331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059" name="Picture 7" descr="1e5f5d4b1dd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3388" y="-114300"/>
            <a:ext cx="2378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8" descr="5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113" y="5175250"/>
            <a:ext cx="2571751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музыка для звездного часа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635896" y="692696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212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1" descr="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6250"/>
            <a:ext cx="1857356" cy="204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123728" y="5517232"/>
            <a:ext cx="6143668" cy="767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Кто из 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них 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П.А.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Башенин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G:\Новая папка\54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3000396" cy="3797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Новая папка\Az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3" y="994355"/>
            <a:ext cx="2928927" cy="37205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28728" y="0"/>
            <a:ext cx="652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http://sar-sys.ru/assets/img/bashenin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142984"/>
            <a:ext cx="2857520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212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 descr="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84"/>
            <a:ext cx="1928794" cy="21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214546" y="5643578"/>
            <a:ext cx="6143668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 каком из этих домов </a:t>
            </a:r>
          </a:p>
          <a:p>
            <a:pPr algn="ctr" rtl="0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жил 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П.А.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Башенин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000628" y="0"/>
            <a:ext cx="3643338" cy="2928934"/>
            <a:chOff x="5148064" y="180796"/>
            <a:chExt cx="3312368" cy="2700104"/>
          </a:xfrm>
        </p:grpSpPr>
        <p:pic>
          <p:nvPicPr>
            <p:cNvPr id="8" name="Picture 2" descr="H:\Новая папка\0_76939_fac6305f_X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501" r="10250" b="23000"/>
            <a:stretch/>
          </p:blipFill>
          <p:spPr bwMode="auto">
            <a:xfrm>
              <a:off x="5148064" y="404664"/>
              <a:ext cx="3312368" cy="2476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5228528" y="180796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59832" y="2877430"/>
            <a:ext cx="3583870" cy="2694710"/>
            <a:chOff x="3059832" y="2877430"/>
            <a:chExt cx="3240359" cy="2351769"/>
          </a:xfrm>
        </p:grpSpPr>
        <p:pic>
          <p:nvPicPr>
            <p:cNvPr id="9" name="Рисунок 8" descr="C:\Users\днс\Documents\Scanned Documents\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012"/>
            <a:stretch/>
          </p:blipFill>
          <p:spPr bwMode="auto">
            <a:xfrm rot="16200000">
              <a:off x="3599892" y="2528900"/>
              <a:ext cx="2160239" cy="32403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3077299" y="2877430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7158" y="142851"/>
            <a:ext cx="3429024" cy="2786083"/>
            <a:chOff x="357158" y="152202"/>
            <a:chExt cx="3240360" cy="2581798"/>
          </a:xfrm>
        </p:grpSpPr>
        <p:pic>
          <p:nvPicPr>
            <p:cNvPr id="7" name="Рисунок 6" descr="C:\Users\User\Pictures\старый сарапулНовая папка (2)\башенин новый.jpg"/>
            <p:cNvPicPr/>
            <p:nvPr/>
          </p:nvPicPr>
          <p:blipFill>
            <a:blip r:embed="rId6" cstate="print">
              <a:lum bright="10000"/>
            </a:blip>
            <a:srcRect l="10638" t="3279" r="3191" b="7586"/>
            <a:stretch>
              <a:fillRect/>
            </a:stretch>
          </p:blipFill>
          <p:spPr bwMode="auto">
            <a:xfrm>
              <a:off x="357158" y="285728"/>
              <a:ext cx="3240360" cy="24482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Прямоугольник 9"/>
            <p:cNvSpPr/>
            <p:nvPr/>
          </p:nvSpPr>
          <p:spPr>
            <a:xfrm>
              <a:off x="486772" y="152202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212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1" descr="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6668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428728" y="5877272"/>
            <a:ext cx="7500990" cy="69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Как называется улица,  где жил П.А.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Башенин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28596" y="142852"/>
            <a:ext cx="3898408" cy="2718795"/>
            <a:chOff x="428596" y="142852"/>
            <a:chExt cx="3898408" cy="271879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28596" y="142852"/>
              <a:ext cx="3898408" cy="2714644"/>
              <a:chOff x="428596" y="142852"/>
              <a:chExt cx="3898408" cy="2714644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596" y="357166"/>
                <a:ext cx="3898408" cy="250033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500034" y="142852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1</a:t>
                </a:r>
                <a:endParaRPr lang="ru-RU" sz="72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539552" y="2276872"/>
              <a:ext cx="363176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err="1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Большепокровская</a:t>
              </a:r>
              <a:endPara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52971" y="214290"/>
            <a:ext cx="4191029" cy="2643206"/>
            <a:chOff x="4952971" y="214290"/>
            <a:chExt cx="4191029" cy="264320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952971" y="214290"/>
              <a:ext cx="4191029" cy="2643206"/>
              <a:chOff x="4952971" y="214290"/>
              <a:chExt cx="4191029" cy="264320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52971" y="428604"/>
                <a:ext cx="4191029" cy="242889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5000628" y="214290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2</a:t>
                </a:r>
                <a:endParaRPr lang="ru-RU" sz="72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6444208" y="2204864"/>
              <a:ext cx="126348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Азина</a:t>
              </a:r>
              <a:endPara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000364" y="3164148"/>
            <a:ext cx="3948663" cy="2643206"/>
            <a:chOff x="3000364" y="3164148"/>
            <a:chExt cx="3948663" cy="264320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000364" y="3164148"/>
              <a:ext cx="3948663" cy="2643206"/>
              <a:chOff x="3000364" y="3000372"/>
              <a:chExt cx="3948663" cy="264320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00364" y="3143248"/>
                <a:ext cx="3948663" cy="250033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3071802" y="3000372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3</a:t>
                </a:r>
                <a:endParaRPr lang="ru-RU" sz="72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4788024" y="5157192"/>
              <a:ext cx="187301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Троицкая</a:t>
              </a:r>
              <a:endPara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212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1" descr="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6668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00232" y="5929330"/>
            <a:ext cx="6715172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 чем ездил П.А.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Башенин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00034" y="142852"/>
            <a:ext cx="3857652" cy="2893239"/>
            <a:chOff x="500034" y="142852"/>
            <a:chExt cx="3857652" cy="2893239"/>
          </a:xfrm>
        </p:grpSpPr>
        <p:pic>
          <p:nvPicPr>
            <p:cNvPr id="5" name="Picture 3" descr="G:\для чего\cyclepedia-book-03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142852"/>
              <a:ext cx="3857652" cy="28932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143108" y="142852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86380" y="0"/>
            <a:ext cx="3315910" cy="3174910"/>
            <a:chOff x="5286380" y="0"/>
            <a:chExt cx="3315910" cy="3174910"/>
          </a:xfrm>
        </p:grpSpPr>
        <p:pic>
          <p:nvPicPr>
            <p:cNvPr id="6" name="Picture 2" descr="G:\для чего\5319f08fa1f7a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0" y="428604"/>
              <a:ext cx="3315910" cy="27463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6500826" y="0"/>
              <a:ext cx="65274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43174" y="2285992"/>
            <a:ext cx="3500462" cy="3382646"/>
            <a:chOff x="2643174" y="2285992"/>
            <a:chExt cx="3500462" cy="3382646"/>
          </a:xfrm>
        </p:grpSpPr>
        <p:pic>
          <p:nvPicPr>
            <p:cNvPr id="7" name="Picture 4" descr="C:\Users\Юлия\Desktop\памятники анимашки\transporta-946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74" y="3286124"/>
              <a:ext cx="3500462" cy="23825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572000" y="2285992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212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1" descr="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6668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071670" y="5429264"/>
            <a:ext cx="5786478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Какой из фонтанов расположен </a:t>
            </a:r>
          </a:p>
          <a:p>
            <a:pPr algn="ctr" rtl="0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 Даче </a:t>
            </a:r>
            <a:r>
              <a:rPr lang="ru-RU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Башенина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31938" y="48914"/>
            <a:ext cx="2385976" cy="4570686"/>
            <a:chOff x="431938" y="48914"/>
            <a:chExt cx="2385976" cy="4570686"/>
          </a:xfrm>
        </p:grpSpPr>
        <p:pic>
          <p:nvPicPr>
            <p:cNvPr id="11" name="Picture 2" descr="G:\для чего\beautiful-sculpture-by-Vera-Viglina-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450" t="7500" r="20880"/>
            <a:stretch/>
          </p:blipFill>
          <p:spPr bwMode="auto">
            <a:xfrm>
              <a:off x="500034" y="214290"/>
              <a:ext cx="2317880" cy="44053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431938" y="48914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03848" y="409023"/>
            <a:ext cx="2801827" cy="4429657"/>
            <a:chOff x="3203848" y="409023"/>
            <a:chExt cx="2801827" cy="4429657"/>
          </a:xfrm>
        </p:grpSpPr>
        <p:pic>
          <p:nvPicPr>
            <p:cNvPr id="10" name="Picture 2" descr="G:\памятники анимашки\93882174_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106" r="21320" b="4673"/>
            <a:stretch/>
          </p:blipFill>
          <p:spPr bwMode="auto">
            <a:xfrm>
              <a:off x="3214678" y="571480"/>
              <a:ext cx="2790997" cy="4267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3203848" y="409023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07878" y="984023"/>
            <a:ext cx="2580356" cy="4219265"/>
            <a:chOff x="6407878" y="984023"/>
            <a:chExt cx="2580356" cy="421926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45" r="14219" b="26321"/>
            <a:stretch/>
          </p:blipFill>
          <p:spPr bwMode="auto">
            <a:xfrm>
              <a:off x="6429388" y="1142984"/>
              <a:ext cx="2558846" cy="40603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14" name="Прямоугольник 13"/>
            <p:cNvSpPr/>
            <p:nvPr/>
          </p:nvSpPr>
          <p:spPr>
            <a:xfrm>
              <a:off x="6407878" y="984023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212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1" descr="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86322"/>
            <a:ext cx="16668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71670" y="5357826"/>
            <a:ext cx="6715172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Чем вымощена была улица, </a:t>
            </a:r>
          </a:p>
          <a:p>
            <a:pPr algn="ctr" rtl="0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где расположен дом П.А. </a:t>
            </a:r>
            <a:r>
              <a:rPr lang="ru-RU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Башенина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42844" y="214290"/>
            <a:ext cx="3700284" cy="2664579"/>
            <a:chOff x="142844" y="214290"/>
            <a:chExt cx="3700284" cy="2664579"/>
          </a:xfrm>
        </p:grpSpPr>
        <p:pic>
          <p:nvPicPr>
            <p:cNvPr id="5" name="Picture 2" descr="G:\для чего\1365267679foto1_big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133" b="4845"/>
            <a:stretch/>
          </p:blipFill>
          <p:spPr bwMode="auto">
            <a:xfrm>
              <a:off x="142844" y="214290"/>
              <a:ext cx="3700284" cy="25260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54324" y="271362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1132" y="1955539"/>
              <a:ext cx="22485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плитка</a:t>
              </a:r>
              <a:endPara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11760" y="2060848"/>
            <a:ext cx="3810000" cy="2857500"/>
            <a:chOff x="5143504" y="285728"/>
            <a:chExt cx="3810000" cy="2857500"/>
          </a:xfrm>
        </p:grpSpPr>
        <p:pic>
          <p:nvPicPr>
            <p:cNvPr id="13" name="Picture 3" descr="G:\для чего\ancient_road_surfa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285728"/>
              <a:ext cx="3810000" cy="2857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317608" y="348925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386542" y="2219898"/>
              <a:ext cx="33239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булыжник</a:t>
              </a:r>
              <a:endPara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86600" y="191072"/>
            <a:ext cx="4191000" cy="2800350"/>
            <a:chOff x="2787190" y="2214554"/>
            <a:chExt cx="4191000" cy="2800350"/>
          </a:xfrm>
        </p:grpSpPr>
        <p:pic>
          <p:nvPicPr>
            <p:cNvPr id="9" name="Picture 4" descr="G:\для чего\mramornaya_kroshka_optom-kroshka_mramornaya_pm_5-10_10-20-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190" y="2214554"/>
              <a:ext cx="4191000" cy="2800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859198" y="2383960"/>
              <a:ext cx="65274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54218" y="4091280"/>
              <a:ext cx="2511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щебень</a:t>
              </a:r>
              <a:endPara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212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1" descr="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6668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71670" y="5929330"/>
            <a:ext cx="6572296" cy="750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Чем прославился 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П.А. 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Башенин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99056" y="42653"/>
            <a:ext cx="3097016" cy="2746986"/>
            <a:chOff x="99056" y="42653"/>
            <a:chExt cx="3097016" cy="274698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33257" y="42653"/>
              <a:ext cx="3062815" cy="2743405"/>
              <a:chOff x="214282" y="42653"/>
              <a:chExt cx="3062815" cy="2743405"/>
            </a:xfrm>
          </p:grpSpPr>
          <p:pic>
            <p:nvPicPr>
              <p:cNvPr id="8" name="Picture 2" descr="C:\Users\Администратор\Desktop\сарапул\элстанция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82" y="214290"/>
                <a:ext cx="3000396" cy="257176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2624353" y="426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1</a:t>
                </a:r>
                <a:endParaRPr lang="ru-RU" sz="72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99056" y="2204864"/>
              <a:ext cx="300858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электростанция</a:t>
              </a:r>
              <a:endPara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270918" y="41896"/>
            <a:ext cx="3276637" cy="2675735"/>
            <a:chOff x="3270918" y="41896"/>
            <a:chExt cx="3276637" cy="267573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270918" y="41896"/>
              <a:ext cx="3239351" cy="2664549"/>
              <a:chOff x="3398243" y="41896"/>
              <a:chExt cx="3239351" cy="266454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2281" t="20277"/>
              <a:stretch>
                <a:fillRect/>
              </a:stretch>
            </p:blipFill>
            <p:spPr bwMode="auto">
              <a:xfrm>
                <a:off x="3398243" y="214290"/>
                <a:ext cx="3239351" cy="249215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5923028" y="41896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2</a:t>
                </a:r>
                <a:endParaRPr lang="ru-RU" sz="72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3300769" y="2132856"/>
              <a:ext cx="324678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железная дорога</a:t>
              </a:r>
              <a:endPara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04248" y="0"/>
            <a:ext cx="2164912" cy="2645623"/>
            <a:chOff x="6804248" y="0"/>
            <a:chExt cx="2164912" cy="2645623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804248" y="0"/>
              <a:ext cx="2164912" cy="2618910"/>
              <a:chOff x="6804248" y="0"/>
              <a:chExt cx="2164912" cy="261891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5163" r="5615"/>
              <a:stretch>
                <a:fillRect/>
              </a:stretch>
            </p:blipFill>
            <p:spPr>
              <a:xfrm>
                <a:off x="6804248" y="188640"/>
                <a:ext cx="2160240" cy="243027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8316416" y="0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3</a:t>
                </a:r>
                <a:endParaRPr lang="ru-RU" sz="72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7236296" y="2060848"/>
              <a:ext cx="137409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сапоги</a:t>
              </a:r>
              <a:endPara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643042" y="2857496"/>
            <a:ext cx="2928958" cy="2596439"/>
            <a:chOff x="1643042" y="2857496"/>
            <a:chExt cx="2928958" cy="2596439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643042" y="2857496"/>
              <a:ext cx="2928958" cy="2486042"/>
              <a:chOff x="1643042" y="2857496"/>
              <a:chExt cx="2928958" cy="2486042"/>
            </a:xfrm>
          </p:grpSpPr>
          <p:pic>
            <p:nvPicPr>
              <p:cNvPr id="10" name="Picture 2" descr="C:\Users\Администратор\Desktop\сарапул\EwxCSHQNmPQ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991" t="5263" r="46083" b="10526"/>
              <a:stretch/>
            </p:blipFill>
            <p:spPr bwMode="auto">
              <a:xfrm>
                <a:off x="1643042" y="3000372"/>
                <a:ext cx="2928958" cy="234316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3786182" y="2857496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4</a:t>
                </a:r>
                <a:endParaRPr lang="ru-RU" sz="72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1907704" y="4869160"/>
              <a:ext cx="236917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водопровод</a:t>
              </a:r>
              <a:endPara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48682" y="2887990"/>
            <a:ext cx="3231661" cy="2637953"/>
            <a:chOff x="4848682" y="2887990"/>
            <a:chExt cx="3231661" cy="263795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848682" y="2887990"/>
              <a:ext cx="3231661" cy="2493958"/>
              <a:chOff x="4786314" y="2928934"/>
              <a:chExt cx="3231661" cy="2493958"/>
            </a:xfrm>
          </p:grpSpPr>
          <p:pic>
            <p:nvPicPr>
              <p:cNvPr id="1026" name="Picture 2" descr="M:\Башенин мое\КАРТИНКИ К БАШЕНИНУ\cdd15cadb21562abf919f104e067b462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786314" y="3000372"/>
                <a:ext cx="3231661" cy="242252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7215206" y="2928934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5</a:t>
                </a:r>
                <a:endParaRPr lang="ru-RU" sz="72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5436096" y="4941168"/>
              <a:ext cx="198464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мельница</a:t>
              </a:r>
              <a:endPara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571612"/>
            <a:ext cx="621510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i="1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Молодцы!</a:t>
            </a:r>
          </a:p>
        </p:txBody>
      </p:sp>
      <p:pic>
        <p:nvPicPr>
          <p:cNvPr id="3" name="Picture 10" descr="Переносчик хорошего настроен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0" y="4268386"/>
            <a:ext cx="3571880" cy="25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3643314"/>
            <a:ext cx="55315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справились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заданиями!</a:t>
            </a:r>
            <a:endParaRPr lang="ru-RU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http://geekpic.net/di-6ELNZ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43695" cy="1542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104</Words>
  <Application>Microsoft Office PowerPoint</Application>
  <PresentationFormat>Экран (4:3)</PresentationFormat>
  <Paragraphs>49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33</cp:revision>
  <dcterms:created xsi:type="dcterms:W3CDTF">2018-01-16T06:19:54Z</dcterms:created>
  <dcterms:modified xsi:type="dcterms:W3CDTF">2008-01-09T20:56:15Z</dcterms:modified>
</cp:coreProperties>
</file>