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5" r:id="rId5"/>
    <p:sldId id="258" r:id="rId6"/>
    <p:sldId id="263" r:id="rId7"/>
    <p:sldId id="262" r:id="rId8"/>
    <p:sldId id="266" r:id="rId9"/>
    <p:sldId id="257" r:id="rId10"/>
    <p:sldId id="260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9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3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0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B3755-E9F7-4835-8C3E-2C1251E782C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CECE-AB49-42D8-8640-A117FDA0C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8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9.uploads.ru/t/30k1b.gi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4305" y="4443211"/>
            <a:ext cx="4055953" cy="1017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9204" y="2580238"/>
            <a:ext cx="5468293" cy="929723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« Во что играли наши бабушки и дедушки?»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304" y="4125639"/>
            <a:ext cx="4055953" cy="13350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класса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-26774"/>
            <a:ext cx="12192000" cy="1267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6731251"/>
            <a:ext cx="12192000" cy="1267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09413"/>
            <a:ext cx="153908" cy="6685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4526" y="-7645"/>
            <a:ext cx="12192000" cy="1267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4526" y="128542"/>
            <a:ext cx="153908" cy="6685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38091" y="-11274"/>
            <a:ext cx="158437" cy="68250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7762"/>
            <a:ext cx="5427296" cy="287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6" y="1391477"/>
            <a:ext cx="3721917" cy="353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90051" y="3461342"/>
            <a:ext cx="6891823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настоящее время игры во дворе или в хорошей компании дома вытесняются виртуальными развлечениями. Дети становятся все более одинокими, остаются один на один с компьютером, погружаясь в виртуальный мир. Детям начального и среднего звена больше нравится играть дома в компьютер, чем на улице. Но разве заменит компьютер общение с друзьями, разве с ним можно побегать, посмеяться, поговорить или побороться?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47752" y="614294"/>
            <a:ext cx="6130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 чем же польза подвижных игр?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2924" y="1376219"/>
            <a:ext cx="4736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-общение.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формирование умения договориться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умение разрешения конфликтной ситуации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умение достойно проигрывать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физическое развитие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Таким образом, подвижные игры воспитывают в ребенке важные качества, стороны личности, которые так необходимы в современном обществе, развивают его физически.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4" y="1221100"/>
            <a:ext cx="3578087" cy="21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27" y="3115156"/>
            <a:ext cx="3802068" cy="249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5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92227"/>
              </p:ext>
            </p:extLst>
          </p:nvPr>
        </p:nvGraphicFramePr>
        <p:xfrm>
          <a:off x="1908313" y="-405175"/>
          <a:ext cx="8897877" cy="1986253"/>
        </p:xfrm>
        <a:graphic>
          <a:graphicData uri="http://schemas.openxmlformats.org/drawingml/2006/table">
            <a:tbl>
              <a:tblPr/>
              <a:tblGrid>
                <a:gridCol w="88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6253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«Такие классные забытые игры»</a:t>
                      </a: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192" marR="51192" marT="25596" marB="25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38938" y="738028"/>
            <a:ext cx="6653329" cy="3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1" y="3048000"/>
            <a:ext cx="37403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/>
              <a:t>_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79" y="1447800"/>
            <a:ext cx="3399183" cy="24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1" y="1094516"/>
            <a:ext cx="3018834" cy="2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8313" y="1186190"/>
            <a:ext cx="153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Телефон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54" y="2826221"/>
            <a:ext cx="3212123" cy="26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77" y="3619394"/>
            <a:ext cx="2528546" cy="28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21" y="971295"/>
            <a:ext cx="3476133" cy="233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4" y="3700933"/>
            <a:ext cx="4207198" cy="27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7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79572" y="515155"/>
            <a:ext cx="730232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игры дети укрепляют не только ловкость и выносливость, но и учатся мыслить логически, развивают речь, формируют дикцию. Во время игры дети переживают и поддерживают друг друга, стараются не обидеть и понять товарищей. Игра служит становлению и сплочению коллектива. Поэтому мы все так любим игры!</a:t>
            </a:r>
            <a:endParaRPr lang="ru-RU" sz="16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vetlachok.estalsad30.edumsko.ru/uploads/3000/11166/persona/articles/buil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2" y="2571281"/>
            <a:ext cx="2961111" cy="2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olourbox.com/preview/6876096-illustration-of-a-kids-playing-in-the-gar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01" y="2756882"/>
            <a:ext cx="4735771" cy="2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26295" y="3863803"/>
            <a:ext cx="7368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 большинство русских народных игр играют на свежем воздухе. В некоторых литературных источниках говорится, что игры эти разнообразны, требуют много движения, находчивости, смекалки, дают массу всяких физических навыков и умений! Поэтому они отлично закаляют тело и душу.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fb.ru/misc/i/gallery/33225/836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17" y="934278"/>
            <a:ext cx="5864088" cy="25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7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96397" y="5912591"/>
            <a:ext cx="2193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hlinkClick r:id="rId3"/>
              </a:rPr>
              <a:t>http://s9.uploads.ru/t/30k1b.gif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6397" y="1031632"/>
            <a:ext cx="83374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Предмет исследования: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игры родителей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Гипотеза: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Мы думаем, что игры наших бабушек и дедушек отличались от современных.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Методы исследования: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1.Подбор и изучение материала по теме.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2.Опрос в форме анкетирования родителей, бабушек и дедушек.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3.Опрос в форме анкетирования учащихся   класса.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Предполагаемый результат.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Игры наших бабушек отличаются от игр, в которые играют современные </a:t>
            </a:r>
            <a:r>
              <a:rPr lang="ru-RU" sz="2800" dirty="0"/>
              <a:t>дети.</a:t>
            </a:r>
          </a:p>
        </p:txBody>
      </p:sp>
    </p:spTree>
    <p:extLst>
      <p:ext uri="{BB962C8B-B14F-4D97-AF65-F5344CB8AC3E}">
        <p14:creationId xmlns:p14="http://schemas.microsoft.com/office/powerpoint/2010/main" val="309330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2813" y="2939342"/>
            <a:ext cx="3245476" cy="121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3" y="2345631"/>
            <a:ext cx="3908432" cy="314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10498667" y="6316133"/>
            <a:ext cx="12832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651067" y="6468533"/>
            <a:ext cx="12832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91907" y="1969697"/>
            <a:ext cx="5967047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</a:t>
            </a: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изучить игры родителей, бабушек и дедушек и игры, в которые играют дети сейчас;</a:t>
            </a:r>
          </a:p>
          <a:p>
            <a:pPr>
              <a:spcAft>
                <a:spcPts val="75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исследовать наиболее популярные игры разных поколений, проследить насколько изменились игры; для этого создать анкету и опросить школьников начального  звена, их родителей, бабушек и дедушек;</a:t>
            </a:r>
          </a:p>
          <a:p>
            <a:pPr>
              <a:spcAft>
                <a:spcPts val="75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возродить игры наших родителей, бабушек и дедушек, которые сейчас почти забыли; создать сборник игр для ребят начальных классов;</a:t>
            </a:r>
          </a:p>
          <a:p>
            <a:pPr>
              <a:spcAft>
                <a:spcPts val="75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поиграть в некоторые «забытые» игры с детьми начальных  классов;</a:t>
            </a:r>
          </a:p>
          <a:p>
            <a:pPr>
              <a:spcAft>
                <a:spcPts val="75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-рассказать  детям, что игры наших родителей, бабушек и дедушек веселые и увлекательные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7029" y="492369"/>
            <a:ext cx="8764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Целью нашей исследовательской работы стало изучение, возрождение забытых подвижных игр; а также проведение сравнения игр разных поколений, насколько изменились игры и предпочтения, во что играют современные дети  по сравнению с  играми  наших родителей, бабушек и дедушек?</a:t>
            </a:r>
          </a:p>
        </p:txBody>
      </p:sp>
    </p:spTree>
    <p:extLst>
      <p:ext uri="{BB962C8B-B14F-4D97-AF65-F5344CB8AC3E}">
        <p14:creationId xmlns:p14="http://schemas.microsoft.com/office/powerpoint/2010/main" val="29847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67" y="5515610"/>
            <a:ext cx="1117600" cy="12290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59836" y="933805"/>
            <a:ext cx="5409831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Виды детских игр.</a:t>
            </a:r>
            <a:endParaRPr lang="ru-RU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Игра – это занятие для развлечения, отдыха, укрепление здоровья и т.п. Выделяют различные виды игры, в том числе: </a:t>
            </a:r>
          </a:p>
          <a:p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-подвижные игры ;</a:t>
            </a:r>
          </a:p>
          <a:p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-</a:t>
            </a:r>
            <a:r>
              <a:rPr lang="ru-RU" sz="2000" b="1" dirty="0">
                <a:solidFill>
                  <a:schemeClr val="tx2"/>
                </a:solidFill>
              </a:rPr>
              <a:t>спортивные игры (футбол, хоккей, баскетбол, волейбол и т.д.);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-строительные игры - с кубиками, специальными строительными    материалами;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- дидактические игры 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- сюжетно-ролевые игры - игры-драматизации;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- компьютерные игры </a:t>
            </a:r>
          </a:p>
        </p:txBody>
      </p:sp>
      <p:pic>
        <p:nvPicPr>
          <p:cNvPr id="2050" name="Picture 2" descr="http://mkrf.ru/upload/iblock/46b/46b539b9f59983afb4a7f2482ff462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7" y="457201"/>
            <a:ext cx="3964976" cy="24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imarygames.com/holidays/valentines/games/valentinehunt/images/gam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7" y="3240158"/>
            <a:ext cx="4320210" cy="25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90671" y="17226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37722" y="344557"/>
            <a:ext cx="803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Самые популярные игры ребят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052444"/>
            <a:ext cx="8103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Салки         Догонялки         Телефон     Классики 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        Жмурки              Шахматы         Шашки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                 Футбол                 Баскетбол        Волейбол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          Компьютерные игры                   </a:t>
            </a:r>
          </a:p>
        </p:txBody>
      </p:sp>
      <p:pic>
        <p:nvPicPr>
          <p:cNvPr id="3074" name="Picture 2" descr="http://wallpapers1920.ru/img/picture/Nov/24/efcbf40ccbb0b6f9020b8d448d758602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2" y="3319054"/>
            <a:ext cx="4379848" cy="24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mudakobama.ru/photos/v-kakie-igry-mojno-igrat-na-ulitse-dlya-detey-11-let-4277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mudakobama.ru/photos/v-kakie-igry-mojno-igrat-na-ulitse-dlya-detey-11-let-42776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mudakobama.ru/photos/v-kakie-igry-mojno-igrat-na-ulitse-dlya-detey-11-let-42776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1" descr="http://timetogame.ru/photos/zimnyaya-muzykalnaya-igra-dlya-detey-srednego-doshkolnogo-vozrasta-37700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0" y="3015449"/>
            <a:ext cx="4293704" cy="249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2957" y="417444"/>
            <a:ext cx="8825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Самые популярные игры родителей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47999" y="1292088"/>
            <a:ext cx="830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Салки         Догонялки         Телефон     Классики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Жмурки              Шахматы         Шашки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Футбол      Баскетбол        Волейбол      Колечко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Тетрис         Дочки - матери</a:t>
            </a:r>
          </a:p>
        </p:txBody>
      </p:sp>
      <p:pic>
        <p:nvPicPr>
          <p:cNvPr id="4098" name="Picture 2" descr="http://skolatrehz.lipetsk.ru/6.3.mis1.files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42" y="3288390"/>
            <a:ext cx="3654287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eclipart.com/gimg/1F7F7B0D0525CCEA/13950601-Games-in-the-playground-Children-playing-jump-rope-and-badminton--Stock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1" y="3288390"/>
            <a:ext cx="4094922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9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85572"/>
            <a:ext cx="12192000" cy="144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8091" y="0"/>
            <a:ext cx="153909" cy="693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2444" y="811369"/>
            <a:ext cx="838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Самые популярные игры дедушек и бабушек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5514" y="1550504"/>
            <a:ext cx="7831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Салки         Догонялки         Чижик         Классики       Прятки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   Жмурки              Шахматы         Шашки           Горелки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Футбол    Баскетбол     Волейбол       Фанты    Садовник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9" y="3642303"/>
            <a:ext cx="3101009" cy="23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8" y="3063660"/>
            <a:ext cx="3080507" cy="19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97" y="2335334"/>
            <a:ext cx="2087217" cy="272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16" y="4200214"/>
            <a:ext cx="3061252" cy="208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89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599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Helvetica</vt:lpstr>
      <vt:lpstr>Verdana</vt:lpstr>
      <vt:lpstr>Тема Office</vt:lpstr>
      <vt:lpstr>« Во что играли наши бабушки и дедушки?»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Во что играли наши бабушки и дедушки?»</dc:title>
  <dc:creator>Гулин</dc:creator>
  <cp:lastModifiedBy>pc hp</cp:lastModifiedBy>
  <cp:revision>60</cp:revision>
  <cp:lastPrinted>2017-05-10T05:46:59Z</cp:lastPrinted>
  <dcterms:created xsi:type="dcterms:W3CDTF">2015-12-04T15:20:57Z</dcterms:created>
  <dcterms:modified xsi:type="dcterms:W3CDTF">2020-02-12T14:57:06Z</dcterms:modified>
</cp:coreProperties>
</file>