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8" r:id="rId1"/>
  </p:sldMasterIdLst>
  <p:notesMasterIdLst>
    <p:notesMasterId r:id="rId30"/>
  </p:notesMasterIdLst>
  <p:sldIdLst>
    <p:sldId id="283" r:id="rId2"/>
    <p:sldId id="277" r:id="rId3"/>
    <p:sldId id="274" r:id="rId4"/>
    <p:sldId id="275" r:id="rId5"/>
    <p:sldId id="278" r:id="rId6"/>
    <p:sldId id="285" r:id="rId7"/>
    <p:sldId id="270" r:id="rId8"/>
    <p:sldId id="271" r:id="rId9"/>
    <p:sldId id="273" r:id="rId10"/>
    <p:sldId id="284" r:id="rId11"/>
    <p:sldId id="276" r:id="rId12"/>
    <p:sldId id="256" r:id="rId13"/>
    <p:sldId id="268" r:id="rId14"/>
    <p:sldId id="281" r:id="rId15"/>
    <p:sldId id="266" r:id="rId16"/>
    <p:sldId id="264" r:id="rId17"/>
    <p:sldId id="262" r:id="rId18"/>
    <p:sldId id="263" r:id="rId19"/>
    <p:sldId id="261" r:id="rId20"/>
    <p:sldId id="260" r:id="rId21"/>
    <p:sldId id="259" r:id="rId22"/>
    <p:sldId id="280" r:id="rId23"/>
    <p:sldId id="289" r:id="rId24"/>
    <p:sldId id="257" r:id="rId25"/>
    <p:sldId id="286" r:id="rId26"/>
    <p:sldId id="287" r:id="rId27"/>
    <p:sldId id="279" r:id="rId28"/>
    <p:sldId id="282" r:id="rId29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EBB"/>
    <a:srgbClr val="8D99D7"/>
    <a:srgbClr val="9BA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 autoAdjust="0"/>
    <p:restoredTop sz="95110" autoAdjust="0"/>
  </p:normalViewPr>
  <p:slideViewPr>
    <p:cSldViewPr>
      <p:cViewPr varScale="1">
        <p:scale>
          <a:sx n="63" d="100"/>
          <a:sy n="63" d="100"/>
        </p:scale>
        <p:origin x="1416" y="-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2" y="1595933"/>
            <a:ext cx="7299157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2" y="5266177"/>
            <a:ext cx="7299157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A6E8E-AC7D-47F7-AE3C-366C42EEB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7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5291758"/>
            <a:ext cx="729915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2" y="755968"/>
            <a:ext cx="7299157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3" y="5916482"/>
            <a:ext cx="7299155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2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1595931"/>
            <a:ext cx="7299157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031827"/>
            <a:ext cx="7299157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6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22" y="1595931"/>
            <a:ext cx="6615740" cy="2561090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96515" y="4157021"/>
            <a:ext cx="6020549" cy="37718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795793"/>
            <a:ext cx="7299157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42925" y="1070627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6673" y="2881216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08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3443853"/>
            <a:ext cx="7299159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03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472" y="2183906"/>
            <a:ext cx="243717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612" y="2939874"/>
            <a:ext cx="242103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936" y="2183906"/>
            <a:ext cx="242838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3207" y="2939874"/>
            <a:ext cx="2437111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2183906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2400" y="2939874"/>
            <a:ext cx="242497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8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12" y="4685884"/>
            <a:ext cx="243153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612" y="2435895"/>
            <a:ext cx="243153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612" y="5321108"/>
            <a:ext cx="243153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6663" y="4685884"/>
            <a:ext cx="242365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6662" y="2435895"/>
            <a:ext cx="242365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5543" y="5321107"/>
            <a:ext cx="2426866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4685884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2399" y="2435895"/>
            <a:ext cx="2424970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2298" y="5321104"/>
            <a:ext cx="242818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4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27F1F-9F4E-472B-8D0D-0F0A696B79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43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903" y="474232"/>
            <a:ext cx="1449468" cy="642222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612" y="852315"/>
            <a:ext cx="6139229" cy="60441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932D5-0D51-4607-9972-5EC0881CC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0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D86EE-51C7-4AF0-9841-F3A41D61A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3154532"/>
            <a:ext cx="7299156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BB30C-52A0-49DF-A571-62BED58C1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8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482" y="2271404"/>
            <a:ext cx="3635941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483" y="2266462"/>
            <a:ext cx="3635943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02487-94FE-470A-95B1-DAA3A76BDD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4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099910"/>
            <a:ext cx="363593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482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6484" y="2099910"/>
            <a:ext cx="363594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6484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6A551-4A2A-4A75-9D10-6E6A8D9B2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0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39ED8-65BE-4953-A756-79F3568806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6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066B1-E055-4E57-B3BE-E16EE76B34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4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95932"/>
            <a:ext cx="2812810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061" y="1595932"/>
            <a:ext cx="4297289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49453"/>
            <a:ext cx="2812810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FB622-ADEE-4F30-8B8C-863E60A3B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26" y="2043903"/>
            <a:ext cx="4212028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7541" y="1259946"/>
            <a:ext cx="2646853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4031827"/>
            <a:ext cx="4205473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90B9A-E5D5-41FB-A584-3F499D08B6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7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44686" y="1847921"/>
            <a:ext cx="3108193" cy="310786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72645" y="-503978"/>
            <a:ext cx="1764109" cy="176392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44686" y="6719711"/>
            <a:ext cx="1092068" cy="10919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761" y="2939874"/>
            <a:ext cx="4620286" cy="46198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5808" y="3191863"/>
            <a:ext cx="2604161" cy="26038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9" y="499038"/>
            <a:ext cx="7778066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262970"/>
            <a:ext cx="739913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62763" y="2015869"/>
            <a:ext cx="1091952" cy="252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872043" y="3597249"/>
            <a:ext cx="4254709" cy="25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1951" y="325995"/>
            <a:ext cx="693223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53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l" defTabSz="503979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85" indent="-377985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67" indent="-314988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51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3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90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9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6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85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82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2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0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8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5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84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slide" Target="slide13.xml"/><Relationship Id="rId12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slide" Target="slide7.xml"/><Relationship Id="rId5" Type="http://schemas.openxmlformats.org/officeDocument/2006/relationships/image" Target="../media/image16.png"/><Relationship Id="rId10" Type="http://schemas.openxmlformats.org/officeDocument/2006/relationships/slide" Target="slide17.xml"/><Relationship Id="rId4" Type="http://schemas.openxmlformats.org/officeDocument/2006/relationships/image" Target="../media/image15.jpeg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player.myshared.ru/4/199693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0080625" cy="774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6/618315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219"/>
            <a:ext cx="10080625" cy="79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качать презентацию по пожарной безопасности огонь друг и враг1-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271" y="0"/>
            <a:ext cx="10296896" cy="75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8" y="0"/>
            <a:ext cx="1008112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taldom.ru/upload/resizeproxy/720_/c22d4d7d47d134479d44ae1e18269c9a.jpg?15443123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0603"/>
            <a:ext cx="10080624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9" y="1"/>
            <a:ext cx="10008865" cy="755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080624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" y="0"/>
            <a:ext cx="10008864" cy="766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080624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качать презентацию по пожарной безопасности огонь друг и враг1-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80624" cy="766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8864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4359" y="499038"/>
            <a:ext cx="6810210" cy="15438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9" i="1" dirty="0">
                <a:solidFill>
                  <a:schemeClr val="tx1">
                    <a:lumMod val="95000"/>
                  </a:schemeClr>
                </a:solidFill>
              </a:rPr>
              <a:t>Правильно</a:t>
            </a:r>
            <a:r>
              <a:rPr lang="ru-RU" sz="4409" i="1" dirty="0">
                <a:solidFill>
                  <a:srgbClr val="FF0000"/>
                </a:solidFill>
              </a:rPr>
              <a:t> </a:t>
            </a:r>
            <a:r>
              <a:rPr lang="ru-RU" sz="4409" i="1" dirty="0">
                <a:solidFill>
                  <a:schemeClr val="tx1"/>
                </a:solidFill>
              </a:rPr>
              <a:t>пользуйся </a:t>
            </a:r>
            <a:br>
              <a:rPr lang="ru-RU" sz="4409" i="1" dirty="0">
                <a:solidFill>
                  <a:schemeClr val="tx1"/>
                </a:solidFill>
              </a:rPr>
            </a:br>
            <a:r>
              <a:rPr lang="ru-RU" sz="4409" i="1" dirty="0">
                <a:solidFill>
                  <a:schemeClr val="tx1"/>
                </a:solidFill>
              </a:rPr>
              <a:t>электроприборами!</a:t>
            </a:r>
          </a:p>
        </p:txBody>
      </p:sp>
      <p:pic>
        <p:nvPicPr>
          <p:cNvPr id="15365" name="Picture 5" descr="16T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97" y="113157"/>
            <a:ext cx="3154519" cy="287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71R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" y="2026388"/>
            <a:ext cx="2492072" cy="164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sci-washing_machi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9" y="3620595"/>
            <a:ext cx="2357404" cy="34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RIDG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86" y="3484867"/>
            <a:ext cx="1963079" cy="274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420676" y="2985371"/>
            <a:ext cx="6905203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646" b="1" dirty="0">
                <a:solidFill>
                  <a:srgbClr val="FFCC00"/>
                </a:solidFill>
              </a:rPr>
              <a:t>ВЫКЛЮЧАЙ   БЫТОВУЮ   ТЕХНИКУ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739162" y="4096574"/>
            <a:ext cx="476154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646" b="1">
                <a:solidFill>
                  <a:srgbClr val="FFCC00"/>
                </a:solidFill>
              </a:rPr>
              <a:t>ПЕРЕД УХОДОМ ИЗ ДОМА!</a:t>
            </a:r>
          </a:p>
        </p:txBody>
      </p:sp>
      <p:pic>
        <p:nvPicPr>
          <p:cNvPr id="15375" name="Picture 15" descr="19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17" y="5207776"/>
            <a:ext cx="2041827" cy="206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jumping_radio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14" y="5286523"/>
            <a:ext cx="2955962" cy="198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16T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1" y="1979637"/>
            <a:ext cx="2461856" cy="100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7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3" grpId="0"/>
      <p:bldP spid="153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Рисунок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6" y="787466"/>
            <a:ext cx="3384376" cy="67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73008" y="0"/>
            <a:ext cx="9071610" cy="957209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3"/>
                </a:solidFill>
              </a:rPr>
              <a:t>Мое поведение при пожаре</a:t>
            </a:r>
            <a:endParaRPr lang="ru-RU" altLang="ru-RU" dirty="0" smtClean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515" y="787466"/>
            <a:ext cx="6741021" cy="6378476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sz="3200" b="1" i="1" dirty="0" smtClean="0"/>
              <a:t>Если в жилище начался пожар не надо паниковать:</a:t>
            </a:r>
          </a:p>
          <a:p>
            <a:pPr>
              <a:defRPr/>
            </a:pPr>
            <a:r>
              <a:rPr lang="ru-RU" sz="3200" dirty="0" smtClean="0"/>
              <a:t>спокойно, но быстро необходимо ликвидировать очаг пожара</a:t>
            </a:r>
          </a:p>
          <a:p>
            <a:pPr>
              <a:defRPr/>
            </a:pPr>
            <a:r>
              <a:rPr lang="ru-RU" sz="3200" dirty="0" smtClean="0"/>
              <a:t>накрыть очаг пледом или другой тканью (лучше мокрой</a:t>
            </a:r>
            <a:r>
              <a:rPr lang="ru-RU" sz="3200" dirty="0" smtClean="0"/>
              <a:t>)</a:t>
            </a:r>
          </a:p>
          <a:p>
            <a:pPr>
              <a:defRPr/>
            </a:pPr>
            <a:r>
              <a:rPr lang="ru-RU" sz="3200" dirty="0" smtClean="0"/>
              <a:t> Если </a:t>
            </a:r>
            <a:r>
              <a:rPr lang="ru-RU" sz="3200" dirty="0" smtClean="0"/>
              <a:t>пожар усиливается, позвоните в пожарную часть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0606548"/>
      </p:ext>
    </p:extLst>
  </p:cSld>
  <p:clrMapOvr>
    <a:masterClrMapping/>
  </p:clrMapOvr>
  <p:transition advTm="20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080624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5/459665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603"/>
            <a:ext cx="10080625" cy="77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1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5/459665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5233" cy="788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81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12ba/0007ee71-9fbb86ec/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12ba/0007ee71-9fbb86ec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5348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57a/00055ca9-b2242232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12" y="-15410"/>
            <a:ext cx="10152881" cy="781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6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3.infourok.ru/uploads/ex/057a/00055ca9-b2242232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886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95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4/202862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8594"/>
            <a:ext cx="10080624" cy="766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0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Слайд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9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5234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4017827"/>
            <a:ext cx="5834249" cy="369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81" y="0"/>
            <a:ext cx="4325814" cy="324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5c885ac117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0"/>
            <a:ext cx="5834249" cy="41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naso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51" y="3244361"/>
            <a:ext cx="4245317" cy="444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9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rg_transport3_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224888" cy="78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pp-05-2-33023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" y="0"/>
            <a:ext cx="5066880" cy="219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400a1d38f3857956cea4c17f5b25c6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2" y="4497612"/>
            <a:ext cx="5186724" cy="31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apt-9-40-53228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07" y="-35987"/>
            <a:ext cx="5012687" cy="385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33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" y="2112160"/>
            <a:ext cx="5111790" cy="281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akp-50-6540-514b_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0" y="3419797"/>
            <a:ext cx="4967775" cy="413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view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35" y="0"/>
            <a:ext cx="680720" cy="6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view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35" y="2112160"/>
            <a:ext cx="680720" cy="6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view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35" y="4812293"/>
            <a:ext cx="680720" cy="6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view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76" y="0"/>
            <a:ext cx="680720" cy="6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view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76" y="4017827"/>
            <a:ext cx="680720" cy="6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vi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15" y="3541847"/>
            <a:ext cx="316736" cy="3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7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343</TotalTime>
  <Words>58</Words>
  <Application>Microsoft Office PowerPoint</Application>
  <PresentationFormat>Произвольный</PresentationFormat>
  <Paragraphs>10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Unicode MS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Правильно пользуйся  электроприборами!</vt:lpstr>
      <vt:lpstr>Мое поведение при пожаре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777</cp:lastModifiedBy>
  <cp:revision>39</cp:revision>
  <cp:lastPrinted>1601-01-01T00:00:00Z</cp:lastPrinted>
  <dcterms:created xsi:type="dcterms:W3CDTF">2010-10-09T13:52:14Z</dcterms:created>
  <dcterms:modified xsi:type="dcterms:W3CDTF">2019-12-14T11:14:08Z</dcterms:modified>
</cp:coreProperties>
</file>