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6" r:id="rId4"/>
    <p:sldId id="267" r:id="rId5"/>
    <p:sldId id="257" r:id="rId6"/>
    <p:sldId id="268" r:id="rId7"/>
    <p:sldId id="270" r:id="rId8"/>
    <p:sldId id="271" r:id="rId9"/>
    <p:sldId id="272" r:id="rId10"/>
    <p:sldId id="26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ЗИМУЮЩАЯ ПТИЦА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«СИНИЦА»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ПОМНИТЕ,РЕБЯТА!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 наши друзья!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их.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8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8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Picture 4" descr="синицы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32559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https://im0-tub-ru.yandex.net/i?id=6956b1027cf9afed60dfc32ba155494d&amp;n=33&amp;w=135&amp;h=1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3400" y="533400"/>
            <a:ext cx="7086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Громко прозвенел звонок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Начинается урок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Наши ушки на макушке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Слушаем запоминаем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минуты не теряем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Время года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cs typeface="Traditional Arabic" pitchFamily="18" charset="-78"/>
              </a:rPr>
              <a:t> </a:t>
            </a:r>
          </a:p>
          <a:p>
            <a:endParaRPr lang="ru-RU" dirty="0"/>
          </a:p>
        </p:txBody>
      </p:sp>
      <p:pic>
        <p:nvPicPr>
          <p:cNvPr id="7170" name="Picture 2" descr="https://img3.akspic.ru/image/106400-elka-zima-sneg-zhivopis-santa_klaus-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pic>
        <p:nvPicPr>
          <p:cNvPr id="4" name="Picture 2" descr="http://pics.livejournal.com/ulitka_kg/pic/000ap7y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514600" cy="208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3505200"/>
          <a:ext cx="2438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снегирь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 descr="0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295400"/>
            <a:ext cx="2362200" cy="19812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86200" y="3429000"/>
          <a:ext cx="2209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сорока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77000" y="5943600"/>
          <a:ext cx="2362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воробей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514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514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4384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810000" y="594360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Голубь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57200" y="6019800"/>
          <a:ext cx="2362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ворона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7" descr="9abcb91d-c137-4dfa-b47e-d718f22accf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477000" y="1295400"/>
            <a:ext cx="2362200" cy="1981200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705600" y="3429000"/>
          <a:ext cx="2057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Синица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желтой грудкою летит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наряден ее вид!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это за птица?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Звать ее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7" descr="9abcb91d-c137-4dfa-b47e-d718f22acc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90800"/>
            <a:ext cx="3810000" cy="3278188"/>
          </a:xfrm>
          <a:prstGeom prst="rect">
            <a:avLst/>
          </a:prstGeom>
          <a:noFill/>
        </p:spPr>
      </p:pic>
      <p:pic>
        <p:nvPicPr>
          <p:cNvPr id="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47244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СТРОЕНИЕ ПТИЦ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rib-oxota.ru/wp-content/uploads/2013/04/s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325" y="2793206"/>
            <a:ext cx="33337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 descr="https://i.pinimg.com/originals/41/ce/7d/41ce7d9ad4ba775db4354ed95eaf2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45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158240"/>
          <a:ext cx="914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127000">
                <a:tc>
                  <a:txBody>
                    <a:bodyPr/>
                    <a:lstStyle/>
                    <a:p>
                      <a:r>
                        <a:rPr lang="ru-RU" dirty="0" smtClean="0"/>
                        <a:t>КЛЮВ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33400" y="1524000"/>
            <a:ext cx="457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3000" y="685800"/>
          <a:ext cx="106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rot="5400000">
            <a:off x="1791494" y="12565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124200" y="1295400"/>
          <a:ext cx="1219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ШЕЯ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rot="5400000" flipH="1" flipV="1">
            <a:off x="2819400" y="1676400"/>
            <a:ext cx="4572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419600" y="1447800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ТУЛОВИЩЕ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3962400" y="1828800"/>
            <a:ext cx="990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24400" y="2057400"/>
          <a:ext cx="16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КРЫЛЬЯ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rot="5400000">
            <a:off x="4800600" y="2667000"/>
            <a:ext cx="8382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629400" y="4053840"/>
          <a:ext cx="16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ХВОСТ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rot="16200000" flipV="1">
            <a:off x="6515100" y="3619500"/>
            <a:ext cx="457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733800" y="5562600"/>
          <a:ext cx="106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H="1">
            <a:off x="1600200" y="1295400"/>
            <a:ext cx="1143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286000" y="838200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912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Скачет шустрая синица, (Прыжки на месте на двух ногах.)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на месте не сидится, (Прыжки на месте на левой ноге.)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Прыг-скок, прыг-скок, (Прыжки на месте на правой ноге.)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Завертелась, как волчок. (Кружимся на месте.)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присела на минутку, (Присели.)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Почесала клювом грудку, (Встали, наклоны головы 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дорожки — на плетень, (Прыжки на месте на левой ноге.)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Тири-тири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(Прыжки на месте на правой ноге.) 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Тень-тень-тень! (Прыжки на месте на двух ногах.) </a:t>
            </a:r>
          </a:p>
          <a:p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1534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90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Время года </vt:lpstr>
      <vt:lpstr>ЗИМУЮЩИЕ ПТИЦЫ</vt:lpstr>
      <vt:lpstr>Слайд 5</vt:lpstr>
      <vt:lpstr>СТРОЕНИЕ ПТИЦ</vt:lpstr>
      <vt:lpstr>Физминутка </vt:lpstr>
      <vt:lpstr>Слайд 8</vt:lpstr>
      <vt:lpstr>Слайд 9</vt:lpstr>
      <vt:lpstr>ПОМНИТЕ,РЕБЯТА!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года»</dc:title>
  <dc:creator>User1</dc:creator>
  <cp:lastModifiedBy>ирина</cp:lastModifiedBy>
  <cp:revision>15</cp:revision>
  <dcterms:created xsi:type="dcterms:W3CDTF">2019-12-05T03:52:51Z</dcterms:created>
  <dcterms:modified xsi:type="dcterms:W3CDTF">2019-12-15T14:36:18Z</dcterms:modified>
</cp:coreProperties>
</file>