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3" r:id="rId4"/>
    <p:sldId id="266" r:id="rId5"/>
    <p:sldId id="265" r:id="rId6"/>
    <p:sldId id="267" r:id="rId7"/>
    <p:sldId id="269" r:id="rId8"/>
    <p:sldId id="270" r:id="rId9"/>
    <p:sldId id="261" r:id="rId10"/>
    <p:sldId id="273" r:id="rId11"/>
    <p:sldId id="275" r:id="rId12"/>
    <p:sldId id="276" r:id="rId13"/>
  </p:sldIdLst>
  <p:sldSz cx="9144000" cy="6858000" type="screen4x3"/>
  <p:notesSz cx="6858000" cy="9144000"/>
  <p:embeddedFontLst>
    <p:embeddedFont>
      <p:font typeface="Matilda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793905"/>
    <a:srgbClr val="3C68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67" d="100"/>
          <a:sy n="67" d="100"/>
        </p:scale>
        <p:origin x="-1476" y="-120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60EA0-36E3-48B7-BB55-57AFC368203E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8E350-146D-4C60-802F-07B7526DC5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4F2C7E-EC6C-4D06-B5DB-AA5B3F7A46C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07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06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18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82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5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5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29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95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27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6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E58C-E7A6-41B0-9596-47478E2A3A1A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F1E4-8445-454E-87F7-4EF11F4AB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44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79712" y="620688"/>
            <a:ext cx="6624736" cy="359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normalizeH="0" baseline="0" noProof="0" dirty="0" smtClean="0">
                <a:ln w="11430"/>
                <a:gradFill>
                  <a:gsLst>
                    <a:gs pos="23000">
                      <a:srgbClr val="993300"/>
                    </a:gs>
                    <a:gs pos="50000">
                      <a:schemeClr val="accent6">
                        <a:lumMod val="50000"/>
                      </a:schemeClr>
                    </a:gs>
                    <a:gs pos="78000">
                      <a:srgbClr val="9933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Урок географии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normalizeH="0" baseline="0" noProof="0" dirty="0" smtClean="0">
                <a:ln w="11430"/>
                <a:gradFill>
                  <a:gsLst>
                    <a:gs pos="23000">
                      <a:srgbClr val="993300"/>
                    </a:gs>
                    <a:gs pos="50000">
                      <a:schemeClr val="accent6">
                        <a:lumMod val="50000"/>
                      </a:schemeClr>
                    </a:gs>
                    <a:gs pos="78000">
                      <a:srgbClr val="993300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atilda" pitchFamily="2" charset="0"/>
                <a:ea typeface="+mj-ea"/>
                <a:cs typeface="+mj-cs"/>
              </a:rPr>
              <a:t> в 6 классе</a:t>
            </a:r>
            <a:endParaRPr kumimoji="0" lang="ru-RU" sz="6000" b="1" i="0" u="none" strike="noStrike" kern="1200" normalizeH="0" baseline="0" noProof="0" dirty="0">
              <a:ln w="11430"/>
              <a:gradFill>
                <a:gsLst>
                  <a:gs pos="23000">
                    <a:srgbClr val="993300"/>
                  </a:gs>
                  <a:gs pos="50000">
                    <a:schemeClr val="accent6">
                      <a:lumMod val="50000"/>
                    </a:schemeClr>
                  </a:gs>
                  <a:gs pos="78000">
                    <a:srgbClr val="9933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7573" y="4500570"/>
            <a:ext cx="3672408" cy="173674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Новгородская Н.Ю.</a:t>
            </a:r>
            <a:endParaRPr lang="ru-RU" sz="2000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 10</a:t>
            </a: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г. 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</a:t>
            </a:r>
            <a:endParaRPr lang="ru-RU" sz="1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7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357153" y="327200"/>
            <a:ext cx="8463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800" dirty="0" smtClean="0"/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38211" y="24148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Карта понятий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1"/>
            <a:ext cx="3934882" cy="430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455212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29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Критерии 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оценивания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alt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55650" y="955675"/>
          <a:ext cx="8137525" cy="56086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99018"/>
                <a:gridCol w="1197056"/>
                <a:gridCol w="817745"/>
                <a:gridCol w="923706"/>
              </a:tblGrid>
              <a:tr h="210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Ученик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Баллы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864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Использованы все термины и понятия, входящие в данный раздел.  (Один термин –1 балл)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96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Установлены взаимосвязи (Одна взаимосвязь - 1балл)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64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Указаны конкретные примеры (Один пример-1 балл)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64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Подобранно правильно определение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(Одно определение – 1 балла)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64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Аккуратность оформления (0-5 баллов)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64"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Наличие картинок, рисунков, выделение цветом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(Одна картинка, рисунок, цвет - 1 балл)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32">
                <a:tc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944">
                <a:tc gridSpan="4">
                  <a:txBody>
                    <a:bodyPr/>
                    <a:lstStyle/>
                    <a:p>
                      <a:pPr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Оценивание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«3»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«5»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Рельеф суши разнообразен!</a:t>
            </a:r>
            <a:endParaRPr lang="ru-RU" sz="3200" dirty="0"/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                 Молодцы! Спасибо за урок!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ru-RU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      </a:t>
            </a:r>
            <a:r>
              <a:rPr lang="ru-RU" altLang="ru-RU" dirty="0" err="1" smtClean="0"/>
              <a:t>Д.з</a:t>
            </a:r>
            <a:r>
              <a:rPr lang="ru-RU" altLang="ru-RU" dirty="0" smtClean="0"/>
              <a:t>: Составить </a:t>
            </a:r>
            <a:r>
              <a:rPr lang="ru-RU" altLang="ru-RU" dirty="0"/>
              <a:t>т</a:t>
            </a:r>
            <a:r>
              <a:rPr lang="ru-RU" altLang="ru-RU" dirty="0" smtClean="0"/>
              <a:t>оп – 8 «Самые – самые»</a:t>
            </a: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693863"/>
            <a:ext cx="1503363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693863"/>
            <a:ext cx="1584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6864" cy="138354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Тема???</a:t>
            </a:r>
            <a:endParaRPr lang="ru-RU" sz="48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000240"/>
            <a:ext cx="7776864" cy="46691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- форма</a:t>
            </a:r>
            <a:r>
              <a:rPr lang="ru-RU" sz="2400" dirty="0" smtClean="0"/>
              <a:t>, очертания поверхности, совокупность неровностей твёрдой земной поверхности и иных твёрдых планетных тел, разнообразных по очертаниям, размерам, происхождению, возрасту и истории развития.   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Википедия</a:t>
            </a:r>
            <a:r>
              <a:rPr lang="ru-RU" sz="2400" b="1" dirty="0" smtClean="0"/>
              <a:t>/</a:t>
            </a:r>
          </a:p>
          <a:p>
            <a:pPr marL="0" indent="0">
              <a:buFontTx/>
              <a:buChar char="-"/>
            </a:pPr>
            <a:r>
              <a:rPr lang="ru-RU" sz="2400" dirty="0" smtClean="0"/>
              <a:t> совокупность </a:t>
            </a:r>
            <a:r>
              <a:rPr lang="ru-RU" sz="2400" dirty="0" smtClean="0"/>
              <a:t>неровностей земной поверхности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/</a:t>
            </a:r>
            <a:r>
              <a:rPr lang="ru-RU" sz="2400" b="1" dirty="0" smtClean="0"/>
              <a:t>Словарь географических понятий и терминов/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386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57166"/>
            <a:ext cx="7776864" cy="7143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Рельеф суши</a:t>
            </a:r>
            <a:endParaRPr lang="ru-RU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1357298"/>
            <a:ext cx="777686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выявить особенности рельефа </a:t>
            </a:r>
            <a:r>
              <a:rPr lang="ru-RU" dirty="0" smtClean="0"/>
              <a:t>суши</a:t>
            </a:r>
          </a:p>
          <a:p>
            <a:pPr>
              <a:buNone/>
            </a:pPr>
            <a:r>
              <a:rPr lang="ru-RU" sz="2800" b="1" dirty="0" smtClean="0"/>
              <a:t>Задачи</a:t>
            </a:r>
            <a:r>
              <a:rPr lang="ru-RU" sz="2800" b="1" dirty="0" smtClean="0"/>
              <a:t>:</a:t>
            </a:r>
            <a:endParaRPr lang="ru-RU" sz="2800" dirty="0" smtClean="0"/>
          </a:p>
          <a:p>
            <a:r>
              <a:rPr lang="ru-RU" sz="2800" dirty="0" smtClean="0"/>
              <a:t>1. Изучить различие равнин и гор  по высоте </a:t>
            </a:r>
          </a:p>
          <a:p>
            <a:r>
              <a:rPr lang="ru-RU" sz="2800" dirty="0" smtClean="0"/>
              <a:t>2. Научиться находить разные виды равнин и гор на географической карте, отображать в контурной карте</a:t>
            </a:r>
          </a:p>
          <a:p>
            <a:r>
              <a:rPr lang="ru-RU" sz="2800" dirty="0" smtClean="0"/>
              <a:t>3. Составить модель /схему/ рельефа суши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08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71480"/>
            <a:ext cx="7776864" cy="2643206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53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53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Формы рельефа суши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Равнины ???</a:t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Плоская                Холмистая</a:t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1                                          2</a:t>
            </a:r>
            <a:b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endParaRPr lang="ru-RU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Содержимое 5" descr="https://upload.wikimedia.org/wikipedia/commons/1/16/%D0%9E%D1%81%D0%B5%D1%82%D1%80_%D1%80%D0%B5%D0%BA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369808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Экологические проблемы Западно-Сибирской равн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00438"/>
            <a:ext cx="48229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34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Различие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равнин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высоте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Низменность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Прикаспийская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                     </a:t>
            </a: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Амазонская</a:t>
            </a:r>
            <a:endParaRPr lang="ru-RU" sz="4000" i="1" dirty="0"/>
          </a:p>
        </p:txBody>
      </p:sp>
      <p:pic>
        <p:nvPicPr>
          <p:cNvPr id="5" name="Рисунок 4" descr="Амазонская низменност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4182470" cy="33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каспийская низменн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496"/>
            <a:ext cx="32147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www.birds.kz/blogs/2016/2016061300010102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786322"/>
            <a:ext cx="3214710" cy="176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Различие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равнин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высоте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Возвышенность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Валдайская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                     </a:t>
            </a: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Среднерусская</a:t>
            </a:r>
            <a:endParaRPr lang="ru-RU" sz="4000" i="1" dirty="0"/>
          </a:p>
        </p:txBody>
      </p:sp>
      <p:pic>
        <p:nvPicPr>
          <p:cNvPr id="6" name="Рисунок 5" descr="Валдай. Достопримечательности, что посмотреть за 1 день, фото и описа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214841" cy="28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32861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http://peopleandcountries.com/data/attachment/portal/201303/06/022917dsal2sds0x37v1z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252303" cy="283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Различие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равнин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по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высоте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Плоскогорье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Аравийское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                     </a:t>
            </a: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Среднесибирское</a:t>
            </a:r>
            <a:endParaRPr lang="ru-RU" sz="4000" i="1" dirty="0"/>
          </a:p>
        </p:txBody>
      </p:sp>
      <p:pic>
        <p:nvPicPr>
          <p:cNvPr id="9" name="Рисунок 8" descr="аравийское плоскогорь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643314"/>
            <a:ext cx="4000528" cy="29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талья\Pictures\Среднесибирское плоскогорье_files\Srednesibirskoe_ploskogorie_3-500x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4395139" cy="295353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sz="6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6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Различие гор по высоте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sz="4000" i="1" dirty="0"/>
          </a:p>
        </p:txBody>
      </p:sp>
      <p:pic>
        <p:nvPicPr>
          <p:cNvPr id="7" name="Picture 2" descr="C:\Users\Наталья\Pictures\го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143801" cy="443667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357298"/>
            <a:ext cx="846331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/>
              <a:t>Выделение смысловых (главных) единиц текста и оформление их в </a:t>
            </a:r>
            <a:r>
              <a:rPr lang="ru-RU" altLang="ru-RU" sz="2800" dirty="0" smtClean="0"/>
              <a:t>виде: </a:t>
            </a:r>
          </a:p>
          <a:p>
            <a:endParaRPr lang="ru-RU" altLang="ru-RU" sz="2800" dirty="0" smtClean="0"/>
          </a:p>
          <a:p>
            <a:r>
              <a:rPr lang="ru-RU" altLang="ru-RU" sz="2800" dirty="0" smtClean="0"/>
              <a:t>    грозди                      пучка                       созвездия</a:t>
            </a:r>
          </a:p>
          <a:p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38211" y="24148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pitchFamily="34" charset="0"/>
              </a:rPr>
              <a:t>Карта понятий</a:t>
            </a:r>
            <a:endParaRPr lang="ru-RU" sz="54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cs typeface="Arial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872" y="3143247"/>
            <a:ext cx="2326383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25994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143248"/>
            <a:ext cx="295499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292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3300"/>
      </a:hlink>
      <a:folHlink>
        <a:srgbClr val="FFC9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271</Words>
  <Application>Microsoft Office PowerPoint</Application>
  <PresentationFormat>Экран (4:3)</PresentationFormat>
  <Paragraphs>69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Matilda</vt:lpstr>
      <vt:lpstr>Times New Roman</vt:lpstr>
      <vt:lpstr>Calibri</vt:lpstr>
      <vt:lpstr>Тема Office</vt:lpstr>
      <vt:lpstr>Слайд 1</vt:lpstr>
      <vt:lpstr>Тема???</vt:lpstr>
      <vt:lpstr>Рельеф суши</vt:lpstr>
      <vt:lpstr> Формы рельефа суши  Равнины ??? Плоская                Холмистая 1                                          2 </vt:lpstr>
      <vt:lpstr>Различие равнин по высоте   Низменность  Прикаспийская                      Амазонская</vt:lpstr>
      <vt:lpstr>Различие равнин по высоте   Возвышенность  Валдайская                      Среднерусская</vt:lpstr>
      <vt:lpstr>Различие равнин по высоте   Плоскогорье  Аравийское                      Среднесибирское</vt:lpstr>
      <vt:lpstr> Различие гор по высоте    </vt:lpstr>
      <vt:lpstr>Слайд 9</vt:lpstr>
      <vt:lpstr>Слайд 10</vt:lpstr>
      <vt:lpstr> Критерии оценивания </vt:lpstr>
      <vt:lpstr>Рельеф суши разнообразен!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Ранько</dc:creator>
  <cp:lastModifiedBy>Наталья</cp:lastModifiedBy>
  <cp:revision>32</cp:revision>
  <dcterms:created xsi:type="dcterms:W3CDTF">2019-08-10T19:30:32Z</dcterms:created>
  <dcterms:modified xsi:type="dcterms:W3CDTF">2019-12-09T12:11:52Z</dcterms:modified>
</cp:coreProperties>
</file>