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9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A513E5-6CAA-481F-BED0-7DB02DD052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948CBE7-2093-4284-840D-6F82825B16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5FB2B6-9F53-4215-BF2C-1BE85866C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9E47-5549-47D2-9A69-C54939E36B9D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1BED89-A3ED-4913-A364-5EC32D412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2BEE9E-64C6-4254-B9BA-390B1B57E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FD9E9-34AC-4EB2-9383-B7BBFCF4F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856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CDF42B-A116-4223-86C2-1A23075BB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D73564E-25A7-404A-AA7E-EAD43D2CF4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E45A99-5ADF-4F1D-8ECA-5EAD4E42E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9E47-5549-47D2-9A69-C54939E36B9D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E44941-FD12-4233-9927-5362508A8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9CF34C-0AA6-44F9-8494-70A685D72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FD9E9-34AC-4EB2-9383-B7BBFCF4F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5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2AA666E-A627-4028-83B7-3DE54AD787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30079F5-D821-4D63-B264-063987C923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74041E-C910-4AAD-8291-131F48636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9E47-5549-47D2-9A69-C54939E36B9D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C787D4-8FA7-431C-86D2-5FE30BF07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FDC877-3DF1-432D-BA7A-71927C61F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FD9E9-34AC-4EB2-9383-B7BBFCF4F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824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8CCAEE-7C34-41B8-840C-213319897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7CD07F-56AE-44D6-AD0E-AE41443CE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117DBC-A9AF-46D1-B433-7D87123A7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9E47-5549-47D2-9A69-C54939E36B9D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621F14-8CBC-43C3-8C54-94D482BA5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38CC84-24E4-40D3-A994-74B46B03D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FD9E9-34AC-4EB2-9383-B7BBFCF4F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943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C35373-2E21-48FB-8BE7-3A8ADE4E7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B0DD3B2-BE50-4661-BD41-9D7FCA8F6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F8CFDE-290A-475B-9786-B47029008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9E47-5549-47D2-9A69-C54939E36B9D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6ACAEB-F305-47E0-BB91-A86628CC6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ECFF9A-D4B6-4710-A097-A3F0C9657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FD9E9-34AC-4EB2-9383-B7BBFCF4F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262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165CFB-5E7F-440A-A25E-14088E955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7AE241-CFEE-4630-A400-9910C22E35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F3F4B1F-1CCC-4E51-916E-D1D4BED944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B6B494E-5519-4500-BD75-28830BA7C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9E47-5549-47D2-9A69-C54939E36B9D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007FB8A-65F0-4AE5-A8C5-943994CA5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2CA978F-6FA4-473D-B477-8EB5A4E2E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FD9E9-34AC-4EB2-9383-B7BBFCF4F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30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0E00E-1587-42F8-9243-69F26F6C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169185-43AF-4F42-A72D-F6DDB2FD6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AC83BAD-FA39-4076-9865-4792DE3955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5339A74-D26D-4F27-A97F-EFCCF073EF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E6C9396-AB49-4658-A4A6-EADB87A905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95B0870-5815-479F-82E1-7E8C8293F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9E47-5549-47D2-9A69-C54939E36B9D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72C1C2E-31D8-4756-8F23-306DD9A7C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41EC518-87AC-48DD-8613-FB023B159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FD9E9-34AC-4EB2-9383-B7BBFCF4F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590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C8932D-58DD-4869-8FA7-1588AB70B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3B1F8B-26C2-4E93-86AB-FD494DB55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9E47-5549-47D2-9A69-C54939E36B9D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2CF1742-5318-4FC6-BA15-2A52BBAD0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8451544-CD4E-4E5C-A667-B2BEE2A01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FD9E9-34AC-4EB2-9383-B7BBFCF4F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81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87A6A5C-28C0-4315-8039-FC84F2415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9E47-5549-47D2-9A69-C54939E36B9D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F30D2C1-425A-4CD3-B49C-6B7F6D373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4252A1A-0EBD-43E8-B914-9B49A84B1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FD9E9-34AC-4EB2-9383-B7BBFCF4F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822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F9136F-399F-42BD-8011-F28AA6F0D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B9B38B-CA69-4C5C-B20D-5E74306EB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875BCD9-CBE3-410E-ABD1-0BDD95501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712FE4C-2870-4174-9F0E-ED32BC21C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9E47-5549-47D2-9A69-C54939E36B9D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1CD3133-359B-4B0B-BE1A-EDE57D03B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D007490-9E44-461D-92EE-AF2BC0760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FD9E9-34AC-4EB2-9383-B7BBFCF4F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993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970492-F01F-4061-A5D1-0A83854F1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4CBE179-7B62-4A3A-A646-A3F2DF4B86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68AE42C-CA95-43D7-9695-BD7EE7A729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511C85C-0727-466B-8075-8AAD362FD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9E47-5549-47D2-9A69-C54939E36B9D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E412FD-D198-42AE-9F12-C900FA657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8B7630-8C47-4EDD-92DA-F4120D100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FD9E9-34AC-4EB2-9383-B7BBFCF4F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687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47EE0D-28A4-4471-ACF5-4677A33C5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A8D2EB6-5782-478E-9A9B-506D954CC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A85127-2414-42CA-8111-AFC8CBC24C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89E47-5549-47D2-9A69-C54939E36B9D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86D557-F460-4887-95CD-9DCAA2481E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D0D3E6-82E4-4D1C-ACB4-DA1273B888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FD9E9-34AC-4EB2-9383-B7BBFCF4F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84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8100DA-F72A-4946-BE4B-BB769822A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Christmas Is A Sad Season For The Poor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44C84AB4-F64C-4F49-A767-4C7C2BE57F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937"/>
          <a:stretch/>
        </p:blipFill>
        <p:spPr>
          <a:xfrm>
            <a:off x="5153822" y="1233418"/>
            <a:ext cx="6553545" cy="4399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481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Рисунок 2" descr="Изображение выглядит как человек, окно, мужчина, фотография&#10;&#10;Автоматически созданное описание">
            <a:extLst>
              <a:ext uri="{FF2B5EF4-FFF2-40B4-BE49-F238E27FC236}">
                <a16:creationId xmlns:a16="http://schemas.microsoft.com/office/drawing/2014/main" id="{90821E66-AB28-441F-8DCF-7FE0FD3017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35939"/>
          <a:stretch/>
        </p:blipFill>
        <p:spPr>
          <a:xfrm rot="21600000">
            <a:off x="1303947" y="1123527"/>
            <a:ext cx="9584100" cy="46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5475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Широкоэкранный</PresentationFormat>
  <Paragraphs>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Christmas Is A Sad Season For The Poor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Is A Sad Season For The Poor</dc:title>
  <dc:creator>мв</dc:creator>
  <cp:lastModifiedBy>мв</cp:lastModifiedBy>
  <cp:revision>1</cp:revision>
  <dcterms:created xsi:type="dcterms:W3CDTF">2019-11-12T16:20:12Z</dcterms:created>
  <dcterms:modified xsi:type="dcterms:W3CDTF">2019-11-12T16:21:04Z</dcterms:modified>
</cp:coreProperties>
</file>