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71" r:id="rId12"/>
    <p:sldId id="266" r:id="rId13"/>
    <p:sldId id="268" r:id="rId14"/>
    <p:sldId id="267" r:id="rId15"/>
    <p:sldId id="269" r:id="rId16"/>
    <p:sldId id="272" r:id="rId17"/>
    <p:sldId id="273" r:id="rId18"/>
  </p:sldIdLst>
  <p:sldSz cx="9144000" cy="6858000" type="screen4x3"/>
  <p:notesSz cx="6808788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6B3EA-3821-45C1-B067-D4F27E9E40EF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3735C-7839-4B31-BE30-E74D5A383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333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&#1087;&#1077;&#1089;&#1085;&#1103;%20&#1085;&#1072;%20&#1074;&#1099;&#1093;&#1086;&#1076;.mp3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&#1074;&#1099;&#1093;&#1086;&#1076;%202.mp3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&#1074;&#1099;&#1093;&#1086;&#1076;%203.mp3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mama_dorogaya_-_detskaya_(iPleer.fm).mp3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&#1074;&#1099;&#1093;&#1086;&#1076;4.mp3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&#1074;&#1099;&#1093;&#1086;&#1076;%202.mp3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&#1087;&#1077;&#1089;&#1085;&#1103;%20&#1076;&#1083;&#1103;%20&#1084;&#1086;&#1080;&#1093;%20&#1087;&#1077;&#1088;&#1074;&#1099;&#1093;%20&#1089;&#1083;&#1086;&#1074;.mp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&#1042;&#1086;&#1090;%20&#1087;&#1077;&#1088;&#1074;&#1072;&#1103;%20&#1079;&#1074;&#1077;&#1079;&#1076;&#1086;&#1095;&#1082;&#1072;%20&#1074;%20&#1085;&#1077;&#1073;&#1077;&#1089;&#1072;&#1093;%20-%20&#1052;&#1040;&#1052;&#1040;%20(www.hotplayer.ru).mp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&#1087;&#1077;&#1089;&#1085;&#1103;%20&#1076;&#1083;&#1103;%20&#1084;&#1086;&#1080;&#1093;%20&#1087;&#1077;&#1088;&#1074;&#1099;&#1093;%20&#1089;&#1083;&#1086;&#1074;.mp3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&#1087;&#1077;&#1089;&#1085;&#1103;%20&#1085;&#1072;%20&#1074;&#1099;&#1093;&#1086;&#1076;.mp3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&#1084;&#1072;&#1084;&#1072;%20&#1085;&#1086;&#1089;&#1072;&#1090;&#1072;&#1103;.mp3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&#1074;&#1099;&#1093;&#1086;&#1076;%202.mp3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&#1084;&#1072;&#1084;&#1086;&#1085;&#1090;&#1077;&#1085;&#1086;&#1082;.mp4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&#1074;&#1099;&#1093;&#1086;&#1076;%203.mp3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&#1074;&#1099;&#1093;&#1086;&#1076;4.mp3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Na_8_marta_-_Pesnya_na_8_marta_vyuchit_(iPleer.fm).mp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3.imgbb.ru/community/78/788885/201511/dcbebc0b509ec008b60a16303fe28dcd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1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nastol.com.ua/pic/201309/1920x1200/nastol.com.ua-60304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14" cy="684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919" y="1679485"/>
            <a:ext cx="86641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ценка: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Каждый день праздник!!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ytimg.com/vi/tlnwD0_xbrs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9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get-pdb/1679414/90c9e096-2941-4735-b35f-8c2666703293/s120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73"/>
            <a:ext cx="9168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3.infourok.ru/uploads/ex/00a1/00001428-0df6780a/img0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5.infourok.ru/uploads/ex/074b/0007a86a-9c1924e5/hello_html_m78bb51d8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10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biblmr.r52.ru/wp-content/uploads/2018/11/0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ontheriver09.files.wordpress.com/2010/11/angel-cloud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6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avatars.mds.yandex.net/get-pdb/1807426/f3b67eec-b808-4d14-91cf-8e00143e5ee9/orig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2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mir-animashki.com/_ph/151/2/243237365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54" y="-32776"/>
            <a:ext cx="9159754" cy="686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uz34.ru/wp-content/uploads/2017/12/maxresdefault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1" y="2622"/>
            <a:ext cx="9165001" cy="68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yntymak.kg/wp-content/uploads/2017/05/maxresdefault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yntymak.kg/wp-content/uploads/2017/05/maxresdefault-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://images.myshared.ru/6/570858/slide_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" y="0"/>
            <a:ext cx="9146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khvakh.ru/wp-content/uploads/2018/11/372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proza.ru/pics/2018/12/05/344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38"/>
            <a:ext cx="9144000" cy="690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.mycdn.me/i?r=AzEPZsRbOZEKgBhR0XGMT1RkEkXMFB0gU-CUJSMKeTzEOqaKTM5SRkZCeTgDn6uOyic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0"/>
            <a:ext cx="9157342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xn----7sbajbkddao6gnu.xn--p1ai/media/cache/e4/d4/31/84/ba/bc/e4d43184babcd9014b17664d0c8fd9e0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dzerzhinskoe.ru/images/pub/2018/11/s-li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6" y="0"/>
            <a:ext cx="9197825" cy="68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</Words>
  <Application>Microsoft Office PowerPoint</Application>
  <PresentationFormat>Экран (4:3)</PresentationFormat>
  <Paragraphs>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user 110</cp:lastModifiedBy>
  <cp:revision>10</cp:revision>
  <cp:lastPrinted>2019-11-19T05:31:43Z</cp:lastPrinted>
  <dcterms:created xsi:type="dcterms:W3CDTF">2019-11-18T19:12:24Z</dcterms:created>
  <dcterms:modified xsi:type="dcterms:W3CDTF">2019-11-19T05:31:53Z</dcterms:modified>
</cp:coreProperties>
</file>