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3D480-A218-4AEC-8FBE-F14D2A0713DE}" type="datetimeFigureOut">
              <a:rPr lang="ru-RU" smtClean="0"/>
              <a:pPr/>
              <a:t>05.05.2019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шаблоны к 9 мая\prezentaciya-shablony-i-fon-den-pobedy-9-maya-slid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95400" y="4005263"/>
            <a:ext cx="7848600" cy="244792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МБДОУ «Детский сад №144 общеразвивающего вида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г. Владивостока»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Лента времени средняя группа «Радуга».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Воспитатель: М.В. Салей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" name="Picture 2" descr="C:\Users\User\Desktop\для презентации\IMG_20190430_141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2865487" cy="3820649"/>
          </a:xfrm>
          <a:prstGeom prst="rect">
            <a:avLst/>
          </a:prstGeom>
          <a:noFill/>
        </p:spPr>
      </p:pic>
      <p:pic>
        <p:nvPicPr>
          <p:cNvPr id="6147" name="Picture 3" descr="C:\Users\User\Desktop\для презентации\IMG_20190430_141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7306" y="1340768"/>
            <a:ext cx="3191118" cy="3849166"/>
          </a:xfrm>
          <a:prstGeom prst="rect">
            <a:avLst/>
          </a:prstGeom>
          <a:noFill/>
        </p:spPr>
      </p:pic>
      <p:pic>
        <p:nvPicPr>
          <p:cNvPr id="6148" name="Picture 4" descr="C:\Users\User\Desktop\для презентации\IMG_20190430_14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340768"/>
            <a:ext cx="2880320" cy="3840427"/>
          </a:xfrm>
          <a:prstGeom prst="rect">
            <a:avLst/>
          </a:prstGeom>
          <a:noFill/>
        </p:spPr>
      </p:pic>
      <p:pic>
        <p:nvPicPr>
          <p:cNvPr id="6149" name="Picture 5" descr="C:\Users\User\Desktop\для презентации\IMG_20190430_141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157192"/>
            <a:ext cx="2346524" cy="1700807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 rot="10800000" flipV="1">
            <a:off x="251520" y="6140399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Фисун Ксения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для презентации\IMG_20190430_140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2829483" cy="3772644"/>
          </a:xfrm>
          <a:prstGeom prst="rect">
            <a:avLst/>
          </a:prstGeom>
          <a:noFill/>
        </p:spPr>
      </p:pic>
      <p:pic>
        <p:nvPicPr>
          <p:cNvPr id="7171" name="Picture 3" descr="C:\Users\User\Desktop\для презентации\IMG_20190430_140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305605"/>
            <a:ext cx="2664296" cy="3552395"/>
          </a:xfrm>
          <a:prstGeom prst="rect">
            <a:avLst/>
          </a:prstGeom>
          <a:noFill/>
        </p:spPr>
      </p:pic>
      <p:pic>
        <p:nvPicPr>
          <p:cNvPr id="7172" name="Picture 4" descr="C:\Users\User\Desktop\для презентации\IMG_20190430_1409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1" y="3212977"/>
            <a:ext cx="2736304" cy="3648406"/>
          </a:xfrm>
          <a:prstGeom prst="rect">
            <a:avLst/>
          </a:prstGeom>
          <a:noFill/>
        </p:spPr>
      </p:pic>
      <p:pic>
        <p:nvPicPr>
          <p:cNvPr id="7173" name="Picture 5" descr="C:\Users\User\Desktop\для презентации\IMG_20190430_1409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052736"/>
            <a:ext cx="1800201" cy="2400268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6102192"/>
            <a:ext cx="3275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Вепренцев Мирослав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"/>
            <a:ext cx="9144000" cy="6863080"/>
          </a:xfrm>
          <a:prstGeom prst="rect">
            <a:avLst/>
          </a:prstGeom>
          <a:noFill/>
        </p:spPr>
      </p:pic>
      <p:pic>
        <p:nvPicPr>
          <p:cNvPr id="1026" name="Picture 2" descr="C:\Users\User\Desktop\для презентации\IMG_20190425_153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880319" cy="3840425"/>
          </a:xfrm>
          <a:prstGeom prst="rect">
            <a:avLst/>
          </a:prstGeom>
          <a:noFill/>
        </p:spPr>
      </p:pic>
      <p:pic>
        <p:nvPicPr>
          <p:cNvPr id="1027" name="Picture 3" descr="C:\Users\User\Desktop\для презентации\IMG_20190430_140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7" y="1556792"/>
            <a:ext cx="2880320" cy="3840427"/>
          </a:xfrm>
          <a:prstGeom prst="rect">
            <a:avLst/>
          </a:prstGeom>
          <a:noFill/>
        </p:spPr>
      </p:pic>
      <p:pic>
        <p:nvPicPr>
          <p:cNvPr id="1028" name="Picture 4" descr="C:\Users\User\Desktop\для презентации\IMG_20190430_140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772816"/>
            <a:ext cx="2073399" cy="2764532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359595"/>
            <a:ext cx="3203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Яндаков Михаил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275856" y="5419366"/>
            <a:ext cx="34563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Старостенко Илья Филиппович  1920 г.р.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Участвовал в  ВОВ, имел звание красноармеец.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Сбил 3 вражеских самолета.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372200" y="4666413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Наградной лист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"/>
            <a:ext cx="9144000" cy="6863080"/>
          </a:xfrm>
          <a:prstGeom prst="rect">
            <a:avLst/>
          </a:prstGeom>
          <a:noFill/>
        </p:spPr>
      </p:pic>
      <p:pic>
        <p:nvPicPr>
          <p:cNvPr id="3073" name="Picture 1" descr="C:\Users\User\Desktop\IMG-20190427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3144986" cy="2664295"/>
          </a:xfrm>
          <a:prstGeom prst="rect">
            <a:avLst/>
          </a:prstGeom>
          <a:noFill/>
        </p:spPr>
      </p:pic>
      <p:pic>
        <p:nvPicPr>
          <p:cNvPr id="3074" name="Picture 2" descr="C:\Users\User\Desktop\для презентации\IMG-20190427-WA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556792"/>
            <a:ext cx="1800876" cy="240869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506051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Рикманис Богдан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 своей семьей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131840" y="3964797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Саполёва Екатерина Васильевна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03848" y="4440178"/>
            <a:ext cx="237626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войны прабабушке было 8 лет.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сильно заболела, уже фактически умирала немецкий офицер,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который жил у них в доме привел доктора.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Доктор сделал несколько уколов,  и прабабушка быстро пошла на поправку и живет до сих пор.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C:\Users\User\Desktop\для презентации\IMG-20190427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124744"/>
            <a:ext cx="1842617" cy="2464525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380312" y="2797643"/>
            <a:ext cx="1763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Парфёнов Василий Иванович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 descr="C:\Users\User\Desktop\для презентации\IMG-20190427-WA0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717032"/>
            <a:ext cx="1656184" cy="2208245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652120" y="6165599"/>
            <a:ext cx="309634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Татьяна Макаровна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Михаил Прокопьевич Рикманисы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войны им было по 10 лет.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"/>
            <a:ext cx="9144000" cy="6863080"/>
          </a:xfrm>
          <a:prstGeom prst="rect">
            <a:avLst/>
          </a:prstGeom>
          <a:noFill/>
        </p:spPr>
      </p:pic>
      <p:pic>
        <p:nvPicPr>
          <p:cNvPr id="2050" name="Picture 2" descr="C:\Users\User\Desktop\для презентации\1461842800_imageru.ru_9-may-frame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279593"/>
            <a:ext cx="3956777" cy="5578407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76056" y="1992691"/>
            <a:ext cx="2160240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родители!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помощь  реализации проекта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всегда будет солнце!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Нам нельзя     допустить,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чтобы жизнь наших дедов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Затеряли бы мы в исторической мгле.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Кто-то - дети войны, а мы – дети Победы.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Нам Победа дала право жить на Земле.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С   праздником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великой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ПОБЕДЫ!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ень Победы\вов\73469849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шаблоны к 9 мая\9May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V="1">
            <a:off x="3779912" y="1916685"/>
            <a:ext cx="475252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Нет в России семьи такой,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Где не памятен был свой герой.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И глаза молодых солдат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С фотографий увядших глядят...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Этот взгляд, словно высший суд,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Для ребят, что сейчас растут.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И мальчишкам нельзя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Ни солгать, ни обмануть,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Ни с пути свернуть!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Владимир Златоустовский.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2204864"/>
            <a:ext cx="67687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Все меньше и меньше   остается на земле ветеранов ВОВ, они уходят в историю. Наша обязанность сохранить всё, что они сделали для нас  в сердцах наших, памяти нашей. 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Родители и ребята нашей группы принесли фотографии воевавших родственников. Нам ценными были любые сведения, любые факты.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История страны – в пожелтевших фотографиях, письмах с фронта, в рассказах - семейных хрониках, из которых складывается летопись Великой Отечественной войны.</a:t>
            </a: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323528" y="2655960"/>
            <a:ext cx="84249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поколения в поколение в нашей стране передают эту память в рассказах, кинофильмах и семейных фотографиях. В каждой семье бережно хранятся воспоминания и реликвии. Герои живут, пока живет память о них. Если мы помним войну, значит, они живут в нас, в нашей памяти. Может быть, именно наши детские искренние голоса, рассказывающие о далеких трагических событиях 1941-1945 гг., заставят многих задуматься: благодаря кому мы живем и любуемся чистым небом над головой.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С ребятами  мы решили сделать стенгазету «Лента времени» и столбы памяти.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для презентации\IMG_20190425_100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132855"/>
            <a:ext cx="2880320" cy="3840427"/>
          </a:xfrm>
          <a:prstGeom prst="rect">
            <a:avLst/>
          </a:prstGeom>
          <a:noFill/>
        </p:spPr>
      </p:pic>
      <p:pic>
        <p:nvPicPr>
          <p:cNvPr id="1027" name="Picture 3" descr="C:\Users\User\Desktop\для презентации\IMG_20190425_154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5" y="2204864"/>
            <a:ext cx="280831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для презентации\IMG_20190425_154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369543" cy="4492724"/>
          </a:xfrm>
          <a:prstGeom prst="rect">
            <a:avLst/>
          </a:prstGeom>
          <a:noFill/>
        </p:spPr>
      </p:pic>
      <p:pic>
        <p:nvPicPr>
          <p:cNvPr id="2051" name="Picture 3" descr="C:\Users\User\Desktop\для презентации\IMG_20190425_154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348880"/>
            <a:ext cx="3045507" cy="406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для презентации\IMG_20190425_154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126" y="2420888"/>
            <a:ext cx="3183818" cy="4245091"/>
          </a:xfrm>
          <a:prstGeom prst="rect">
            <a:avLst/>
          </a:prstGeom>
          <a:noFill/>
        </p:spPr>
      </p:pic>
      <p:pic>
        <p:nvPicPr>
          <p:cNvPr id="3075" name="Picture 3" descr="C:\Users\User\Desktop\для презентации\IMG_20190426_145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371475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для презентации\IMG_20190425_155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1571624"/>
            <a:ext cx="6796980" cy="5025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для презентации\IMG_20190430_140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2232248" cy="3240360"/>
          </a:xfrm>
          <a:prstGeom prst="rect">
            <a:avLst/>
          </a:prstGeom>
          <a:noFill/>
        </p:spPr>
      </p:pic>
      <p:pic>
        <p:nvPicPr>
          <p:cNvPr id="5123" name="Picture 3" descr="C:\Users\User\Desktop\для презентации\IMG_20190430_140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7813" y="1196752"/>
            <a:ext cx="2178243" cy="2904324"/>
          </a:xfrm>
          <a:prstGeom prst="rect">
            <a:avLst/>
          </a:prstGeom>
          <a:noFill/>
        </p:spPr>
      </p:pic>
      <p:pic>
        <p:nvPicPr>
          <p:cNvPr id="5124" name="Picture 4" descr="C:\Users\User\Desktop\для презентации\IMG_20190430_141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149080"/>
            <a:ext cx="1785367" cy="2476500"/>
          </a:xfrm>
          <a:prstGeom prst="rect">
            <a:avLst/>
          </a:prstGeom>
          <a:noFill/>
        </p:spPr>
      </p:pic>
      <p:pic>
        <p:nvPicPr>
          <p:cNvPr id="5125" name="Picture 5" descr="C:\Users\User\Desktop\для презентации\IMG_20190430_141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221088"/>
            <a:ext cx="1764196" cy="2352261"/>
          </a:xfrm>
          <a:prstGeom prst="rect">
            <a:avLst/>
          </a:prstGeom>
          <a:noFill/>
        </p:spPr>
      </p:pic>
      <p:pic>
        <p:nvPicPr>
          <p:cNvPr id="5126" name="Picture 6" descr="C:\Users\User\Desktop\для презентации\IMG-20190412-WA0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196752"/>
            <a:ext cx="3312368" cy="2880320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5559152"/>
            <a:ext cx="2987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Хамазин Евений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351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2019-04-30T03:16:00Z</dcterms:created>
  <dcterms:modified xsi:type="dcterms:W3CDTF">2019-05-05T06:43:19Z</dcterms:modified>
</cp:coreProperties>
</file>