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71" r:id="rId13"/>
    <p:sldId id="265" r:id="rId14"/>
    <p:sldId id="268" r:id="rId15"/>
    <p:sldId id="266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961031-9638-48DB-9C2C-8D51167A25E2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E466FFA-5721-450A-99EB-F1BF078A1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Grade 5</a:t>
            </a:r>
          </a:p>
          <a:p>
            <a:pPr marL="0" indent="0" algn="ctr">
              <a:buNone/>
            </a:pPr>
            <a:r>
              <a:rPr lang="en-US" sz="4000" b="1" dirty="0" smtClean="0"/>
              <a:t>Unit 6</a:t>
            </a:r>
          </a:p>
          <a:p>
            <a:pPr marL="0" indent="0" algn="ctr">
              <a:buNone/>
            </a:pPr>
            <a:r>
              <a:rPr lang="en-US" sz="4000" b="1" dirty="0" smtClean="0"/>
              <a:t>Reading for pleasure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125517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xxx\Desktop\curtain___04_by_lunanyxsto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648"/>
            <a:ext cx="5472608" cy="4807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5936" y="5517232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curtain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1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5896" y="404664"/>
            <a:ext cx="1866217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ath</a:t>
            </a: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obin</a:t>
            </a: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ey</a:t>
            </a: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eyhole</a:t>
            </a: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reath</a:t>
            </a: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vy</a:t>
            </a:r>
          </a:p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urtain</a:t>
            </a:r>
          </a:p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branch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991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2520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Ivy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Branch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Path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Robin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Curtain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Keyhole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Breath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Key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322000"/>
            <a:ext cx="66967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evergreen plant that often grows up trees or buildings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part of a tree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small road in the forest or a field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small brown bird with a red front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piece of material that hangs across a window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hole in a lock that you put a key into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air that goes into and out of your lungs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piece of metal that has been cut into a special shape and is used for opening or closing a lock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53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08720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Where was Mary? </a:t>
            </a:r>
          </a:p>
          <a:p>
            <a:r>
              <a:rPr lang="en-US" sz="2800" b="1" dirty="0" smtClean="0"/>
              <a:t>Who was she talking to? </a:t>
            </a:r>
          </a:p>
          <a:p>
            <a:r>
              <a:rPr lang="en-US" sz="2800" b="1" dirty="0" smtClean="0"/>
              <a:t>Where did the girl turned out to be? 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38931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80728"/>
            <a:ext cx="6048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Who …..?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What.......?</a:t>
            </a: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When.......?</a:t>
            </a: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Where…..?                    </a:t>
            </a:r>
          </a:p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Why…….?</a:t>
            </a:r>
          </a:p>
        </p:txBody>
      </p:sp>
    </p:spTree>
    <p:extLst>
      <p:ext uri="{BB962C8B-B14F-4D97-AF65-F5344CB8AC3E}">
        <p14:creationId xmlns="" xmlns:p14="http://schemas.microsoft.com/office/powerpoint/2010/main" val="180382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3"/>
          <p:cNvSpPr txBox="1">
            <a:spLocks/>
          </p:cNvSpPr>
          <p:nvPr/>
        </p:nvSpPr>
        <p:spPr>
          <a:xfrm>
            <a:off x="611560" y="692696"/>
            <a:ext cx="7848872" cy="2794640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en-US" b="1" dirty="0" smtClean="0"/>
              <a:t>Draw the end of the story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Make up the</a:t>
            </a:r>
            <a:r>
              <a:rPr lang="ru-RU" b="1" dirty="0" smtClean="0"/>
              <a:t> </a:t>
            </a:r>
            <a:r>
              <a:rPr lang="en-US" b="1" dirty="0" smtClean="0"/>
              <a:t>end of the story </a:t>
            </a: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en-US" b="1" dirty="0" smtClean="0"/>
              <a:t>Role-play the end of the story.</a:t>
            </a:r>
          </a:p>
          <a:p>
            <a:pPr marL="0" indent="0">
              <a:buFont typeface="Wingdings 2"/>
              <a:buNone/>
            </a:pPr>
            <a:endParaRPr lang="en-US" dirty="0" smtClean="0"/>
          </a:p>
          <a:p>
            <a:pPr marL="0" indent="0">
              <a:buFont typeface="Wingdings 2"/>
              <a:buNone/>
            </a:pPr>
            <a:endParaRPr lang="en-US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8682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15610"/>
            <a:ext cx="84249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 can remember:  all / most of / some of the new words.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 can understand: all / most of / some of the events in the story. 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 can ask and answer: all / most of / some of the questions.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700808"/>
            <a:ext cx="698477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 to me riddles and read to me rhymes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 to me stories of magical times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 to me tales about castles and kings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 to me stories of fabulous things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 to me pirates and read to me knights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 to me dragons and dragon-book fights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Read to me spaceships and cowboys and then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you are finished- please read them again.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980728"/>
            <a:ext cx="2387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“Read to Me”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50708" y="5308928"/>
            <a:ext cx="2306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by Jane </a:t>
            </a:r>
            <a:r>
              <a:rPr lang="en-US" sz="2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Yolen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89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0738" y="889556"/>
            <a:ext cx="2845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Lesson objectives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412776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Learn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new words and use them in your speech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Read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story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Ask and answer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questions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text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Write  sentences connected with the text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Finish up the story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3564" y="137638"/>
            <a:ext cx="5925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Theme: Reading for pleasure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0016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xxx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06" y="620688"/>
            <a:ext cx="7033567" cy="46805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71589" y="5445224"/>
            <a:ext cx="1183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path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44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xxx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76672"/>
            <a:ext cx="5184576" cy="48063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9912" y="5598614"/>
            <a:ext cx="1253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robin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86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xxx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461" y="476672"/>
            <a:ext cx="5287392" cy="39604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5816" y="4939779"/>
            <a:ext cx="3365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ey and keyhole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890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xxx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32656"/>
            <a:ext cx="6883649" cy="45807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31793" y="5301208"/>
            <a:ext cx="15953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branch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099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xxx\Desktop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6943628" cy="3888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63888" y="4939779"/>
            <a:ext cx="148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breath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66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xxx\Desktop\ivy-1404642_960_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682465" cy="3672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5936" y="4653136"/>
            <a:ext cx="8402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ivy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18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242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xxx</dc:creator>
  <cp:lastModifiedBy>Kamila</cp:lastModifiedBy>
  <cp:revision>15</cp:revision>
  <dcterms:created xsi:type="dcterms:W3CDTF">2017-11-29T14:05:15Z</dcterms:created>
  <dcterms:modified xsi:type="dcterms:W3CDTF">2018-01-24T03:10:03Z</dcterms:modified>
</cp:coreProperties>
</file>