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357">
            <a:off x="279799" y="411868"/>
            <a:ext cx="4480301" cy="2419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18" y="3056684"/>
            <a:ext cx="5338093" cy="3347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800">
            <a:off x="6946105" y="3360541"/>
            <a:ext cx="457200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87" y="439304"/>
            <a:ext cx="6731896" cy="31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92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60" y="144780"/>
            <a:ext cx="7500620" cy="650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90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13305"/>
            <a:ext cx="7726680" cy="687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0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7" y="0"/>
            <a:ext cx="4561490" cy="3247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1774057"/>
            <a:ext cx="4418158" cy="2947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79" y="1774057"/>
            <a:ext cx="3245298" cy="4686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17" y="3963540"/>
            <a:ext cx="4498637" cy="28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3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9469">
            <a:off x="454799" y="922743"/>
            <a:ext cx="6871406" cy="4117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41" y="456673"/>
            <a:ext cx="5502257" cy="3735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69" y="3871968"/>
            <a:ext cx="5005222" cy="2761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Неизвестен - пасхальная песня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876" y="5801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31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8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03" y="0"/>
            <a:ext cx="999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3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59</TotalTime>
  <Words>0</Words>
  <Application>Microsoft Office PowerPoint</Application>
  <PresentationFormat>Широкоэкранный</PresentationFormat>
  <Paragraphs>0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Шатова Елена Александровна (МБОУ СОШ №54, г. Киров)</dc:creator>
  <cp:lastModifiedBy>Шатова Елена Александровна (МБОУ СОШ №54, г. Киров)</cp:lastModifiedBy>
  <cp:revision>7</cp:revision>
  <dcterms:created xsi:type="dcterms:W3CDTF">2019-04-14T08:38:32Z</dcterms:created>
  <dcterms:modified xsi:type="dcterms:W3CDTF">2019-04-14T09:37:43Z</dcterms:modified>
</cp:coreProperties>
</file>