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1825948" cy="3960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1052736"/>
            <a:ext cx="18224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270" y="1196752"/>
            <a:ext cx="77768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«Государство – это большая семья, а семья – это маленькое государство»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157192"/>
            <a:ext cx="36724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китайский философ Конфуций</a:t>
            </a:r>
          </a:p>
        </p:txBody>
      </p:sp>
    </p:spTree>
    <p:extLst>
      <p:ext uri="{BB962C8B-B14F-4D97-AF65-F5344CB8AC3E}">
        <p14:creationId xmlns:p14="http://schemas.microsoft.com/office/powerpoint/2010/main" val="15840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фотографии детей с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5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67917"/>
            <a:ext cx="9144000" cy="36366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44" y="5099085"/>
            <a:ext cx="9144000" cy="19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2386"/>
            <a:ext cx="7848872" cy="180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1821" y="1916832"/>
            <a:ext cx="9144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«ИКРЕТЯП </a:t>
            </a:r>
          </a:p>
          <a:p>
            <a:pPr algn="ctr"/>
            <a:r>
              <a:rPr lang="ru-RU" sz="7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АН ЯСЬТИЧУ</a:t>
            </a:r>
          </a:p>
          <a:p>
            <a:pPr algn="ctr"/>
            <a:r>
              <a:rPr lang="ru-RU" sz="7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УЧОХ!»</a:t>
            </a:r>
            <a:endParaRPr lang="ru-RU" sz="7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848872" cy="180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1821" y="1916832"/>
            <a:ext cx="9144000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Семья – это труд, друг о друге забота,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Семья – это много домашней работы,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Семья – это важно!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Семья – это сложно!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Но счастливо жить одному невозможно!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Всегда будьте вместе, любовь берегите,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Обиды и ссоры подальше гоните,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Хочу, чтоб про нас говорили друзья: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Какая хорошая Ваша школьная семья!</a:t>
            </a:r>
          </a:p>
        </p:txBody>
      </p:sp>
    </p:spTree>
    <p:extLst>
      <p:ext uri="{BB962C8B-B14F-4D97-AF65-F5344CB8AC3E}">
        <p14:creationId xmlns:p14="http://schemas.microsoft.com/office/powerpoint/2010/main" val="758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Calibri</vt:lpstr>
      <vt:lpstr>Тема Office</vt:lpstr>
      <vt:lpstr>Презентация PowerPoint</vt:lpstr>
      <vt:lpstr>Презентация PowerPoint</vt:lpstr>
      <vt:lpstr>Общие фотографии детей с мероприятий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Храмова</dc:creator>
  <cp:lastModifiedBy>Полина С. Карвасарная</cp:lastModifiedBy>
  <cp:revision>19</cp:revision>
  <dcterms:created xsi:type="dcterms:W3CDTF">2018-08-29T14:46:24Z</dcterms:created>
  <dcterms:modified xsi:type="dcterms:W3CDTF">2019-09-26T11:46:58Z</dcterms:modified>
</cp:coreProperties>
</file>