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8" r:id="rId3"/>
    <p:sldId id="300" r:id="rId4"/>
    <p:sldId id="279" r:id="rId5"/>
    <p:sldId id="285" r:id="rId6"/>
    <p:sldId id="263" r:id="rId7"/>
    <p:sldId id="289" r:id="rId8"/>
    <p:sldId id="290" r:id="rId9"/>
    <p:sldId id="291" r:id="rId10"/>
    <p:sldId id="301" r:id="rId11"/>
    <p:sldId id="303" r:id="rId12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24EDC1-0DE6-49A9-BE5E-7974876B8DDD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68AB09-00F1-4855-96F9-546DA8561813}">
      <dgm:prSet phldrT="[Текст]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УУД</a:t>
          </a:r>
          <a:endParaRPr lang="ru-RU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212221-4A88-4E89-9D94-6E7F0ECD5CE1}" type="parTrans" cxnId="{7D34ACA8-7245-46F0-8AFA-DF24CB5AFDD4}">
      <dgm:prSet/>
      <dgm:spPr/>
      <dgm:t>
        <a:bodyPr/>
        <a:lstStyle/>
        <a:p>
          <a:endParaRPr lang="ru-RU"/>
        </a:p>
      </dgm:t>
    </dgm:pt>
    <dgm:pt modelId="{637082B9-1CAB-48B7-BE76-BE320EA1F78B}" type="sibTrans" cxnId="{7D34ACA8-7245-46F0-8AFA-DF24CB5AFDD4}">
      <dgm:prSet/>
      <dgm:spPr/>
      <dgm:t>
        <a:bodyPr/>
        <a:lstStyle/>
        <a:p>
          <a:endParaRPr lang="ru-RU"/>
        </a:p>
      </dgm:t>
    </dgm:pt>
    <dgm:pt modelId="{00304892-6285-4A01-8E3B-99E7240A633F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b="0" dirty="0" smtClean="0">
              <a:solidFill>
                <a:schemeClr val="tx1"/>
              </a:solidFill>
              <a:effectLst/>
            </a:rPr>
            <a:t>Коммуникативные</a:t>
          </a:r>
          <a:endParaRPr lang="ru-RU" sz="2000" b="0" dirty="0">
            <a:solidFill>
              <a:schemeClr val="tx1"/>
            </a:solidFill>
            <a:effectLst/>
          </a:endParaRPr>
        </a:p>
      </dgm:t>
    </dgm:pt>
    <dgm:pt modelId="{7EA87E66-214B-47AD-B466-DDBFA5D25B1C}" type="parTrans" cxnId="{91265B81-C569-4C07-BA0D-51FD5CD49194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87B8C910-3167-4445-8385-9CF390678491}" type="sibTrans" cxnId="{91265B81-C569-4C07-BA0D-51FD5CD49194}">
      <dgm:prSet/>
      <dgm:spPr/>
      <dgm:t>
        <a:bodyPr/>
        <a:lstStyle/>
        <a:p>
          <a:endParaRPr lang="ru-RU"/>
        </a:p>
      </dgm:t>
    </dgm:pt>
    <dgm:pt modelId="{F286BEA6-91EB-4B37-92BC-B1A737A12A04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effectLst/>
            </a:rPr>
            <a:t>Познавательные</a:t>
          </a:r>
          <a:endParaRPr lang="ru-RU" sz="2000" dirty="0">
            <a:solidFill>
              <a:schemeClr val="tx1"/>
            </a:solidFill>
            <a:effectLst/>
          </a:endParaRPr>
        </a:p>
      </dgm:t>
    </dgm:pt>
    <dgm:pt modelId="{5FB0E295-CE04-40B8-A460-C38C22DF369E}" type="parTrans" cxnId="{4F84C4A4-14C9-4B7F-9EF4-847AF1476665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DF914924-F385-4AC1-A2C4-15C917530EE3}" type="sibTrans" cxnId="{4F84C4A4-14C9-4B7F-9EF4-847AF1476665}">
      <dgm:prSet/>
      <dgm:spPr/>
      <dgm:t>
        <a:bodyPr/>
        <a:lstStyle/>
        <a:p>
          <a:endParaRPr lang="ru-RU"/>
        </a:p>
      </dgm:t>
    </dgm:pt>
    <dgm:pt modelId="{EEA1ABB4-8010-4AEF-A4D8-AB960CCC419A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effectLst/>
            </a:rPr>
            <a:t>Регулятивные</a:t>
          </a:r>
          <a:endParaRPr lang="ru-RU" sz="2000" dirty="0">
            <a:solidFill>
              <a:schemeClr val="tx1"/>
            </a:solidFill>
            <a:effectLst/>
          </a:endParaRPr>
        </a:p>
      </dgm:t>
    </dgm:pt>
    <dgm:pt modelId="{BF716F91-2AFD-4D62-B786-CDF1A04CE00F}" type="parTrans" cxnId="{75046635-48A8-473F-96CB-C415E5552E0E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43FA866C-83A8-4533-A45C-1F38009D3303}" type="sibTrans" cxnId="{75046635-48A8-473F-96CB-C415E5552E0E}">
      <dgm:prSet/>
      <dgm:spPr/>
      <dgm:t>
        <a:bodyPr/>
        <a:lstStyle/>
        <a:p>
          <a:endParaRPr lang="ru-RU"/>
        </a:p>
      </dgm:t>
    </dgm:pt>
    <dgm:pt modelId="{1A8F853C-3293-4AAE-9FF4-44C212AD451D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effectLst/>
            </a:rPr>
            <a:t>Личностные</a:t>
          </a:r>
          <a:endParaRPr lang="ru-RU" sz="2000" dirty="0">
            <a:solidFill>
              <a:schemeClr val="tx1"/>
            </a:solidFill>
            <a:effectLst/>
          </a:endParaRPr>
        </a:p>
      </dgm:t>
    </dgm:pt>
    <dgm:pt modelId="{0A36DC06-A0F6-4ED8-A597-04EB049E22A2}" type="parTrans" cxnId="{4916E3F2-87FC-4522-8E6D-1F9348075714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5EFE3C5A-75F9-45F2-A2A5-0773C9EEC4B8}" type="sibTrans" cxnId="{4916E3F2-87FC-4522-8E6D-1F9348075714}">
      <dgm:prSet/>
      <dgm:spPr/>
      <dgm:t>
        <a:bodyPr/>
        <a:lstStyle/>
        <a:p>
          <a:endParaRPr lang="ru-RU"/>
        </a:p>
      </dgm:t>
    </dgm:pt>
    <dgm:pt modelId="{4DEC3EF3-948D-4DD3-97E0-BE826B050EF1}" type="pres">
      <dgm:prSet presAssocID="{8F24EDC1-0DE6-49A9-BE5E-7974876B8DD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F20547-6EBC-4F4E-9BE4-A9BFB92D6ED7}" type="pres">
      <dgm:prSet presAssocID="{E668AB09-00F1-4855-96F9-546DA8561813}" presName="centerShape" presStyleLbl="node0" presStyleIdx="0" presStyleCnt="1"/>
      <dgm:spPr/>
      <dgm:t>
        <a:bodyPr/>
        <a:lstStyle/>
        <a:p>
          <a:endParaRPr lang="ru-RU"/>
        </a:p>
      </dgm:t>
    </dgm:pt>
    <dgm:pt modelId="{6FBB7591-E9E7-4E52-8898-9BA8022B881F}" type="pres">
      <dgm:prSet presAssocID="{7EA87E66-214B-47AD-B466-DDBFA5D25B1C}" presName="parTrans" presStyleLbl="sibTrans2D1" presStyleIdx="0" presStyleCnt="4"/>
      <dgm:spPr/>
      <dgm:t>
        <a:bodyPr/>
        <a:lstStyle/>
        <a:p>
          <a:endParaRPr lang="ru-RU"/>
        </a:p>
      </dgm:t>
    </dgm:pt>
    <dgm:pt modelId="{82A8A937-E386-4C89-8563-EC1162B03AD9}" type="pres">
      <dgm:prSet presAssocID="{7EA87E66-214B-47AD-B466-DDBFA5D25B1C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07354D75-50D4-4027-86DF-7C0C2806FD48}" type="pres">
      <dgm:prSet presAssocID="{00304892-6285-4A01-8E3B-99E7240A633F}" presName="node" presStyleLbl="node1" presStyleIdx="0" presStyleCnt="4" custScaleX="316318" custScaleY="1003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9F1AE9-4A1B-4A72-BC5A-1A49B17C5B9F}" type="pres">
      <dgm:prSet presAssocID="{5FB0E295-CE04-40B8-A460-C38C22DF369E}" presName="parTrans" presStyleLbl="sibTrans2D1" presStyleIdx="1" presStyleCnt="4"/>
      <dgm:spPr/>
      <dgm:t>
        <a:bodyPr/>
        <a:lstStyle/>
        <a:p>
          <a:endParaRPr lang="ru-RU"/>
        </a:p>
      </dgm:t>
    </dgm:pt>
    <dgm:pt modelId="{1BA3220C-EF5F-492B-85E9-1E01C8B54EBC}" type="pres">
      <dgm:prSet presAssocID="{5FB0E295-CE04-40B8-A460-C38C22DF369E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4C16B4E9-6D09-43A4-85F0-81734CA279A3}" type="pres">
      <dgm:prSet presAssocID="{F286BEA6-91EB-4B37-92BC-B1A737A12A04}" presName="node" presStyleLbl="node1" presStyleIdx="1" presStyleCnt="4" custScaleX="270656" custScaleY="106043" custRadScaleRad="156828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41F906-0FC0-4F9D-9D74-3597ACA7972A}" type="pres">
      <dgm:prSet presAssocID="{BF716F91-2AFD-4D62-B786-CDF1A04CE00F}" presName="parTrans" presStyleLbl="sibTrans2D1" presStyleIdx="2" presStyleCnt="4" custAng="21397176" custScaleX="133571" custLinFactNeighborX="32960" custLinFactNeighborY="1824"/>
      <dgm:spPr/>
      <dgm:t>
        <a:bodyPr/>
        <a:lstStyle/>
        <a:p>
          <a:endParaRPr lang="ru-RU"/>
        </a:p>
      </dgm:t>
    </dgm:pt>
    <dgm:pt modelId="{145AE881-D5A5-46F3-8017-8942E06C6E59}" type="pres">
      <dgm:prSet presAssocID="{BF716F91-2AFD-4D62-B786-CDF1A04CE00F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269B1579-35A2-42D6-8DD6-D39C8ECF6F6C}" type="pres">
      <dgm:prSet presAssocID="{EEA1ABB4-8010-4AEF-A4D8-AB960CCC419A}" presName="node" presStyleLbl="node1" presStyleIdx="2" presStyleCnt="4" custAng="0" custScaleX="291688" custScaleY="95032" custRadScaleRad="90523" custRadScaleInc="75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D54169-0CCE-43F7-845C-51439F2435BB}" type="pres">
      <dgm:prSet presAssocID="{0A36DC06-A0F6-4ED8-A597-04EB049E22A2}" presName="parTrans" presStyleLbl="sibTrans2D1" presStyleIdx="3" presStyleCnt="4"/>
      <dgm:spPr/>
      <dgm:t>
        <a:bodyPr/>
        <a:lstStyle/>
        <a:p>
          <a:endParaRPr lang="ru-RU"/>
        </a:p>
      </dgm:t>
    </dgm:pt>
    <dgm:pt modelId="{0728D6AB-D80F-4AEA-9678-9C5A488E02AD}" type="pres">
      <dgm:prSet presAssocID="{0A36DC06-A0F6-4ED8-A597-04EB049E22A2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0A907F6A-1C9D-4EDD-9D8C-FC48FB6370B9}" type="pres">
      <dgm:prSet presAssocID="{1A8F853C-3293-4AAE-9FF4-44C212AD451D}" presName="node" presStyleLbl="node1" presStyleIdx="3" presStyleCnt="4" custScaleX="258935" custScaleY="94553" custRadScaleRad="147675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F21842-C307-4AA6-B5C9-73AB9ACA6092}" type="presOf" srcId="{BF716F91-2AFD-4D62-B786-CDF1A04CE00F}" destId="{145AE881-D5A5-46F3-8017-8942E06C6E59}" srcOrd="1" destOrd="0" presId="urn:microsoft.com/office/officeart/2005/8/layout/radial5"/>
    <dgm:cxn modelId="{BC7DF225-C490-4AD8-89C5-87DF9F991632}" type="presOf" srcId="{0A36DC06-A0F6-4ED8-A597-04EB049E22A2}" destId="{0728D6AB-D80F-4AEA-9678-9C5A488E02AD}" srcOrd="1" destOrd="0" presId="urn:microsoft.com/office/officeart/2005/8/layout/radial5"/>
    <dgm:cxn modelId="{80767E48-E82A-4635-B611-EB7A18F14B46}" type="presOf" srcId="{0A36DC06-A0F6-4ED8-A597-04EB049E22A2}" destId="{F9D54169-0CCE-43F7-845C-51439F2435BB}" srcOrd="0" destOrd="0" presId="urn:microsoft.com/office/officeart/2005/8/layout/radial5"/>
    <dgm:cxn modelId="{DE2E9A75-C75C-446B-ACA8-99ADF3916B89}" type="presOf" srcId="{F286BEA6-91EB-4B37-92BC-B1A737A12A04}" destId="{4C16B4E9-6D09-43A4-85F0-81734CA279A3}" srcOrd="0" destOrd="0" presId="urn:microsoft.com/office/officeart/2005/8/layout/radial5"/>
    <dgm:cxn modelId="{4916E3F2-87FC-4522-8E6D-1F9348075714}" srcId="{E668AB09-00F1-4855-96F9-546DA8561813}" destId="{1A8F853C-3293-4AAE-9FF4-44C212AD451D}" srcOrd="3" destOrd="0" parTransId="{0A36DC06-A0F6-4ED8-A597-04EB049E22A2}" sibTransId="{5EFE3C5A-75F9-45F2-A2A5-0773C9EEC4B8}"/>
    <dgm:cxn modelId="{98C92FB6-63C0-4188-9077-155698F5C70C}" type="presOf" srcId="{7EA87E66-214B-47AD-B466-DDBFA5D25B1C}" destId="{6FBB7591-E9E7-4E52-8898-9BA8022B881F}" srcOrd="0" destOrd="0" presId="urn:microsoft.com/office/officeart/2005/8/layout/radial5"/>
    <dgm:cxn modelId="{A7C859ED-5231-45A8-8FA0-62AA1401C6F6}" type="presOf" srcId="{E668AB09-00F1-4855-96F9-546DA8561813}" destId="{0CF20547-6EBC-4F4E-9BE4-A9BFB92D6ED7}" srcOrd="0" destOrd="0" presId="urn:microsoft.com/office/officeart/2005/8/layout/radial5"/>
    <dgm:cxn modelId="{4F84C4A4-14C9-4B7F-9EF4-847AF1476665}" srcId="{E668AB09-00F1-4855-96F9-546DA8561813}" destId="{F286BEA6-91EB-4B37-92BC-B1A737A12A04}" srcOrd="1" destOrd="0" parTransId="{5FB0E295-CE04-40B8-A460-C38C22DF369E}" sibTransId="{DF914924-F385-4AC1-A2C4-15C917530EE3}"/>
    <dgm:cxn modelId="{75046635-48A8-473F-96CB-C415E5552E0E}" srcId="{E668AB09-00F1-4855-96F9-546DA8561813}" destId="{EEA1ABB4-8010-4AEF-A4D8-AB960CCC419A}" srcOrd="2" destOrd="0" parTransId="{BF716F91-2AFD-4D62-B786-CDF1A04CE00F}" sibTransId="{43FA866C-83A8-4533-A45C-1F38009D3303}"/>
    <dgm:cxn modelId="{91265B81-C569-4C07-BA0D-51FD5CD49194}" srcId="{E668AB09-00F1-4855-96F9-546DA8561813}" destId="{00304892-6285-4A01-8E3B-99E7240A633F}" srcOrd="0" destOrd="0" parTransId="{7EA87E66-214B-47AD-B466-DDBFA5D25B1C}" sibTransId="{87B8C910-3167-4445-8385-9CF390678491}"/>
    <dgm:cxn modelId="{59973425-2A1D-4795-95C2-3ED37334CC8E}" type="presOf" srcId="{00304892-6285-4A01-8E3B-99E7240A633F}" destId="{07354D75-50D4-4027-86DF-7C0C2806FD48}" srcOrd="0" destOrd="0" presId="urn:microsoft.com/office/officeart/2005/8/layout/radial5"/>
    <dgm:cxn modelId="{7D34ACA8-7245-46F0-8AFA-DF24CB5AFDD4}" srcId="{8F24EDC1-0DE6-49A9-BE5E-7974876B8DDD}" destId="{E668AB09-00F1-4855-96F9-546DA8561813}" srcOrd="0" destOrd="0" parTransId="{8C212221-4A88-4E89-9D94-6E7F0ECD5CE1}" sibTransId="{637082B9-1CAB-48B7-BE76-BE320EA1F78B}"/>
    <dgm:cxn modelId="{EF3A7899-FD33-4E18-A87D-86BA08B73B16}" type="presOf" srcId="{5FB0E295-CE04-40B8-A460-C38C22DF369E}" destId="{1BA3220C-EF5F-492B-85E9-1E01C8B54EBC}" srcOrd="1" destOrd="0" presId="urn:microsoft.com/office/officeart/2005/8/layout/radial5"/>
    <dgm:cxn modelId="{ACBF0B7E-3130-4429-9E86-F3DAB613B31D}" type="presOf" srcId="{BF716F91-2AFD-4D62-B786-CDF1A04CE00F}" destId="{1341F906-0FC0-4F9D-9D74-3597ACA7972A}" srcOrd="0" destOrd="0" presId="urn:microsoft.com/office/officeart/2005/8/layout/radial5"/>
    <dgm:cxn modelId="{9CAD6CE8-3403-4C9A-947E-6E8F8AFCC8DE}" type="presOf" srcId="{5FB0E295-CE04-40B8-A460-C38C22DF369E}" destId="{E29F1AE9-4A1B-4A72-BC5A-1A49B17C5B9F}" srcOrd="0" destOrd="0" presId="urn:microsoft.com/office/officeart/2005/8/layout/radial5"/>
    <dgm:cxn modelId="{D42A1687-D180-4F71-B58F-DD5A71FD63BB}" type="presOf" srcId="{8F24EDC1-0DE6-49A9-BE5E-7974876B8DDD}" destId="{4DEC3EF3-948D-4DD3-97E0-BE826B050EF1}" srcOrd="0" destOrd="0" presId="urn:microsoft.com/office/officeart/2005/8/layout/radial5"/>
    <dgm:cxn modelId="{B494E59E-3FEF-419F-9CD3-CC5253598D3F}" type="presOf" srcId="{1A8F853C-3293-4AAE-9FF4-44C212AD451D}" destId="{0A907F6A-1C9D-4EDD-9D8C-FC48FB6370B9}" srcOrd="0" destOrd="0" presId="urn:microsoft.com/office/officeart/2005/8/layout/radial5"/>
    <dgm:cxn modelId="{870FE02C-74BA-461F-86F7-6271B5F82DBE}" type="presOf" srcId="{7EA87E66-214B-47AD-B466-DDBFA5D25B1C}" destId="{82A8A937-E386-4C89-8563-EC1162B03AD9}" srcOrd="1" destOrd="0" presId="urn:microsoft.com/office/officeart/2005/8/layout/radial5"/>
    <dgm:cxn modelId="{F6DBABA9-7212-46EB-BE01-56AEF89845C7}" type="presOf" srcId="{EEA1ABB4-8010-4AEF-A4D8-AB960CCC419A}" destId="{269B1579-35A2-42D6-8DD6-D39C8ECF6F6C}" srcOrd="0" destOrd="0" presId="urn:microsoft.com/office/officeart/2005/8/layout/radial5"/>
    <dgm:cxn modelId="{39647536-90C6-4A43-BAA5-89502E69DD20}" type="presParOf" srcId="{4DEC3EF3-948D-4DD3-97E0-BE826B050EF1}" destId="{0CF20547-6EBC-4F4E-9BE4-A9BFB92D6ED7}" srcOrd="0" destOrd="0" presId="urn:microsoft.com/office/officeart/2005/8/layout/radial5"/>
    <dgm:cxn modelId="{D51586AB-6FD3-4ED4-8A0C-C40118310387}" type="presParOf" srcId="{4DEC3EF3-948D-4DD3-97E0-BE826B050EF1}" destId="{6FBB7591-E9E7-4E52-8898-9BA8022B881F}" srcOrd="1" destOrd="0" presId="urn:microsoft.com/office/officeart/2005/8/layout/radial5"/>
    <dgm:cxn modelId="{94A5351C-2C1A-4A83-B799-50E01231E7E4}" type="presParOf" srcId="{6FBB7591-E9E7-4E52-8898-9BA8022B881F}" destId="{82A8A937-E386-4C89-8563-EC1162B03AD9}" srcOrd="0" destOrd="0" presId="urn:microsoft.com/office/officeart/2005/8/layout/radial5"/>
    <dgm:cxn modelId="{DF7C567C-C837-4979-BB54-D549919A114C}" type="presParOf" srcId="{4DEC3EF3-948D-4DD3-97E0-BE826B050EF1}" destId="{07354D75-50D4-4027-86DF-7C0C2806FD48}" srcOrd="2" destOrd="0" presId="urn:microsoft.com/office/officeart/2005/8/layout/radial5"/>
    <dgm:cxn modelId="{DF1FFA61-33E2-4045-99EA-CC10C8D7F93D}" type="presParOf" srcId="{4DEC3EF3-948D-4DD3-97E0-BE826B050EF1}" destId="{E29F1AE9-4A1B-4A72-BC5A-1A49B17C5B9F}" srcOrd="3" destOrd="0" presId="urn:microsoft.com/office/officeart/2005/8/layout/radial5"/>
    <dgm:cxn modelId="{DBF09149-726C-4955-AEDF-0E1997A80AE7}" type="presParOf" srcId="{E29F1AE9-4A1B-4A72-BC5A-1A49B17C5B9F}" destId="{1BA3220C-EF5F-492B-85E9-1E01C8B54EBC}" srcOrd="0" destOrd="0" presId="urn:microsoft.com/office/officeart/2005/8/layout/radial5"/>
    <dgm:cxn modelId="{346D1282-C5E7-4D71-8CC9-B60A72819268}" type="presParOf" srcId="{4DEC3EF3-948D-4DD3-97E0-BE826B050EF1}" destId="{4C16B4E9-6D09-43A4-85F0-81734CA279A3}" srcOrd="4" destOrd="0" presId="urn:microsoft.com/office/officeart/2005/8/layout/radial5"/>
    <dgm:cxn modelId="{9C09E566-08CF-4060-BDAA-8412C9F662E0}" type="presParOf" srcId="{4DEC3EF3-948D-4DD3-97E0-BE826B050EF1}" destId="{1341F906-0FC0-4F9D-9D74-3597ACA7972A}" srcOrd="5" destOrd="0" presId="urn:microsoft.com/office/officeart/2005/8/layout/radial5"/>
    <dgm:cxn modelId="{5EE8E486-C797-4654-AE60-204EB6B98595}" type="presParOf" srcId="{1341F906-0FC0-4F9D-9D74-3597ACA7972A}" destId="{145AE881-D5A5-46F3-8017-8942E06C6E59}" srcOrd="0" destOrd="0" presId="urn:microsoft.com/office/officeart/2005/8/layout/radial5"/>
    <dgm:cxn modelId="{77882853-F275-4638-951C-FF40FA5C4B10}" type="presParOf" srcId="{4DEC3EF3-948D-4DD3-97E0-BE826B050EF1}" destId="{269B1579-35A2-42D6-8DD6-D39C8ECF6F6C}" srcOrd="6" destOrd="0" presId="urn:microsoft.com/office/officeart/2005/8/layout/radial5"/>
    <dgm:cxn modelId="{EE77F645-3254-40CA-A17D-FD048CA96E1C}" type="presParOf" srcId="{4DEC3EF3-948D-4DD3-97E0-BE826B050EF1}" destId="{F9D54169-0CCE-43F7-845C-51439F2435BB}" srcOrd="7" destOrd="0" presId="urn:microsoft.com/office/officeart/2005/8/layout/radial5"/>
    <dgm:cxn modelId="{B82A27FF-397F-4E88-A6E1-EDD94BBD4BE7}" type="presParOf" srcId="{F9D54169-0CCE-43F7-845C-51439F2435BB}" destId="{0728D6AB-D80F-4AEA-9678-9C5A488E02AD}" srcOrd="0" destOrd="0" presId="urn:microsoft.com/office/officeart/2005/8/layout/radial5"/>
    <dgm:cxn modelId="{7D61F5C3-5A96-4AF4-8A79-78E6D03C7A43}" type="presParOf" srcId="{4DEC3EF3-948D-4DD3-97E0-BE826B050EF1}" destId="{0A907F6A-1C9D-4EDD-9D8C-FC48FB6370B9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A55CAC-52E6-4E85-8465-C8096F03934F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2833E132-69C9-4EF2-B5C0-9DE57C601E17}">
      <dgm:prSet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lt"/>
            </a:rPr>
            <a:t>Критическое мышление</a:t>
          </a:r>
        </a:p>
      </dgm:t>
    </dgm:pt>
    <dgm:pt modelId="{D5A5B3A5-B636-49ED-A6F4-8031E31FEDAB}" type="parTrans" cxnId="{0A26C21D-D7C2-4204-85E9-12E6C91979B3}">
      <dgm:prSet/>
      <dgm:spPr/>
      <dgm:t>
        <a:bodyPr/>
        <a:lstStyle/>
        <a:p>
          <a:endParaRPr lang="ru-RU"/>
        </a:p>
      </dgm:t>
    </dgm:pt>
    <dgm:pt modelId="{57A49482-E9DC-4B9A-88F1-C6EC32416AE3}" type="sibTrans" cxnId="{0A26C21D-D7C2-4204-85E9-12E6C91979B3}">
      <dgm:prSet/>
      <dgm:spPr/>
      <dgm:t>
        <a:bodyPr/>
        <a:lstStyle/>
        <a:p>
          <a:endParaRPr lang="ru-RU"/>
        </a:p>
      </dgm:t>
    </dgm:pt>
    <dgm:pt modelId="{0422AA99-4420-4EC4-8BD2-ED43AEAD3E02}">
      <dgm:prSet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Анализ</a:t>
          </a:r>
          <a:endParaRPr kumimoji="0" lang="ru-RU" altLang="ru-RU" sz="20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</dgm:t>
    </dgm:pt>
    <dgm:pt modelId="{5C33A6FC-7EE6-4256-8B89-F7F672C382BB}" type="parTrans" cxnId="{17E05E9E-0D03-4644-BB52-AB51DCFCAE36}">
      <dgm:prSet/>
      <dgm:spPr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6CD1589D-FCD6-41CE-B352-BDA7B20CF65B}" type="sibTrans" cxnId="{17E05E9E-0D03-4644-BB52-AB51DCFCAE36}">
      <dgm:prSet/>
      <dgm:spPr/>
      <dgm:t>
        <a:bodyPr/>
        <a:lstStyle/>
        <a:p>
          <a:endParaRPr lang="ru-RU"/>
        </a:p>
      </dgm:t>
    </dgm:pt>
    <dgm:pt modelId="{EC2B1C29-B872-4B82-B8BF-CE4AE5A9148B}">
      <dgm:prSet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Продуцирование новых идей</a:t>
          </a:r>
          <a:endParaRPr kumimoji="0" lang="ru-RU" altLang="ru-RU" sz="20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</dgm:t>
    </dgm:pt>
    <dgm:pt modelId="{5114296F-9A03-4690-8E47-9D931571DE7C}" type="parTrans" cxnId="{2519639A-0921-4E50-9CF2-483F354FBAFE}">
      <dgm:prSet/>
      <dgm:spPr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447BB612-82BA-4678-A0D9-7BFD351D9576}" type="sibTrans" cxnId="{2519639A-0921-4E50-9CF2-483F354FBAFE}">
      <dgm:prSet/>
      <dgm:spPr/>
      <dgm:t>
        <a:bodyPr/>
        <a:lstStyle/>
        <a:p>
          <a:endParaRPr lang="ru-RU"/>
        </a:p>
      </dgm:t>
    </dgm:pt>
    <dgm:pt modelId="{AF2832D3-BA10-4547-A20B-5931CF5290F9}">
      <dgm:prSet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Умение работать с понятиями, суждениями</a:t>
          </a:r>
        </a:p>
      </dgm:t>
    </dgm:pt>
    <dgm:pt modelId="{8E50166B-265E-4D3A-866D-16E65F8BFC4E}" type="parTrans" cxnId="{99EBE28E-5E49-4950-8A73-7785FC8EC173}">
      <dgm:prSet/>
      <dgm:spPr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B5FAF656-F441-48CB-9B28-E9F64EF76932}" type="sibTrans" cxnId="{99EBE28E-5E49-4950-8A73-7785FC8EC173}">
      <dgm:prSet/>
      <dgm:spPr/>
      <dgm:t>
        <a:bodyPr/>
        <a:lstStyle/>
        <a:p>
          <a:endParaRPr lang="ru-RU"/>
        </a:p>
      </dgm:t>
    </dgm:pt>
    <dgm:pt modelId="{154B10D9-9651-437C-8C57-AAB4FB7126A0}">
      <dgm:prSet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взвешенность</a:t>
          </a:r>
          <a:endParaRPr kumimoji="0" lang="ru-RU" altLang="ru-RU" sz="20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</dgm:t>
    </dgm:pt>
    <dgm:pt modelId="{03F41F3F-C3B8-4399-8ADA-7292F0230E33}" type="parTrans" cxnId="{8224DE30-A6A9-4720-97DF-CE0BB133A0FB}">
      <dgm:prSet/>
      <dgm:spPr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7FA78B05-9328-4CDC-9904-715046EE52D0}" type="sibTrans" cxnId="{8224DE30-A6A9-4720-97DF-CE0BB133A0FB}">
      <dgm:prSet/>
      <dgm:spPr/>
      <dgm:t>
        <a:bodyPr/>
        <a:lstStyle/>
        <a:p>
          <a:endParaRPr lang="ru-RU"/>
        </a:p>
      </dgm:t>
    </dgm:pt>
    <dgm:pt modelId="{AFF63302-C0D4-4CBF-9683-299CA49182FB}">
      <dgm:prSet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Синтез</a:t>
          </a:r>
          <a:endParaRPr kumimoji="0" lang="ru-RU" altLang="ru-RU" sz="20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</dgm:t>
    </dgm:pt>
    <dgm:pt modelId="{B3C48576-0C8E-4A53-9855-37CAA9E6365E}" type="parTrans" cxnId="{1D2B5E97-29A8-40E6-A585-6EC9E51A5266}">
      <dgm:prSet/>
      <dgm:spPr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D7D71225-825B-4185-ADC0-0992DC68BD9A}" type="sibTrans" cxnId="{1D2B5E97-29A8-40E6-A585-6EC9E51A5266}">
      <dgm:prSet/>
      <dgm:spPr/>
      <dgm:t>
        <a:bodyPr/>
        <a:lstStyle/>
        <a:p>
          <a:endParaRPr lang="ru-RU"/>
        </a:p>
      </dgm:t>
    </dgm:pt>
    <dgm:pt modelId="{F9D1A77F-7820-4B5D-8B76-F9598BD90AA6}">
      <dgm:prSet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Целенаправленность</a:t>
          </a:r>
          <a:endParaRPr kumimoji="0" lang="ru-RU" altLang="ru-RU" sz="20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</dgm:t>
    </dgm:pt>
    <dgm:pt modelId="{E6CCB23C-B615-4DC2-B1E1-3FBBD9A364FD}" type="parTrans" cxnId="{A2CC8333-8915-4760-B4C4-63146FE43A45}">
      <dgm:prSet/>
      <dgm:spPr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08A1127B-91C8-475B-A09A-4F15C7DC1C89}" type="sibTrans" cxnId="{A2CC8333-8915-4760-B4C4-63146FE43A45}">
      <dgm:prSet/>
      <dgm:spPr/>
      <dgm:t>
        <a:bodyPr/>
        <a:lstStyle/>
        <a:p>
          <a:endParaRPr lang="ru-RU"/>
        </a:p>
      </dgm:t>
    </dgm:pt>
    <dgm:pt modelId="{27F29D84-ABC9-4E4D-8DEC-D7EAE02A34A7}">
      <dgm:prSet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Логичность</a:t>
          </a:r>
          <a:endParaRPr kumimoji="0" lang="ru-RU" altLang="ru-RU" sz="20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</dgm:t>
    </dgm:pt>
    <dgm:pt modelId="{4B27298F-6042-4AA7-94E7-57D77100F8FE}" type="parTrans" cxnId="{E564394F-E9D6-48CD-BF9B-52DE915EB113}">
      <dgm:prSet/>
      <dgm:spPr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7E66AA3C-8425-4E7E-8E04-4E67A5625EAB}" type="sibTrans" cxnId="{E564394F-E9D6-48CD-BF9B-52DE915EB113}">
      <dgm:prSet/>
      <dgm:spPr/>
      <dgm:t>
        <a:bodyPr/>
        <a:lstStyle/>
        <a:p>
          <a:endParaRPr lang="ru-RU"/>
        </a:p>
      </dgm:t>
    </dgm:pt>
    <dgm:pt modelId="{07DAC0F1-010A-4874-9CE7-BB68324D3629}">
      <dgm:prSet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Осмысление ранее приобретенного опыта </a:t>
          </a:r>
          <a:endParaRPr kumimoji="0" lang="ru-RU" altLang="ru-RU" sz="20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</dgm:t>
    </dgm:pt>
    <dgm:pt modelId="{7F82E0DF-9A01-40C3-93E1-440FA98D8EFE}" type="parTrans" cxnId="{366D605E-5E04-438E-B716-ED0E06EE2BB1}">
      <dgm:prSet/>
      <dgm:spPr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2DA8FA10-2664-438D-AA86-99C40A17BBAB}" type="sibTrans" cxnId="{366D605E-5E04-438E-B716-ED0E06EE2BB1}">
      <dgm:prSet/>
      <dgm:spPr/>
      <dgm:t>
        <a:bodyPr/>
        <a:lstStyle/>
        <a:p>
          <a:endParaRPr lang="ru-RU"/>
        </a:p>
      </dgm:t>
    </dgm:pt>
    <dgm:pt modelId="{825B0AC6-C5F1-4265-A15F-8E44075BE66E}">
      <dgm:prSet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Навыки рефлексии</a:t>
          </a:r>
          <a:endParaRPr kumimoji="0" lang="ru-RU" altLang="ru-RU" sz="20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</dgm:t>
    </dgm:pt>
    <dgm:pt modelId="{71D86A1D-38D5-49C8-81EA-7517AF74C449}" type="parTrans" cxnId="{13469626-F6D9-4617-9BA3-DFA1E0F1889E}">
      <dgm:prSet/>
      <dgm:spPr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C3C478D9-5736-4C76-809D-E71D33F694A1}" type="sibTrans" cxnId="{13469626-F6D9-4617-9BA3-DFA1E0F1889E}">
      <dgm:prSet/>
      <dgm:spPr/>
      <dgm:t>
        <a:bodyPr/>
        <a:lstStyle/>
        <a:p>
          <a:endParaRPr lang="ru-RU"/>
        </a:p>
      </dgm:t>
    </dgm:pt>
    <dgm:pt modelId="{D4EFF60C-796C-4F7E-A3EC-51F5B18AEBB2}" type="pres">
      <dgm:prSet presAssocID="{CCA55CAC-52E6-4E85-8465-C8096F03934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6546E83-DBD7-480E-A23E-E8E97ADA163B}" type="pres">
      <dgm:prSet presAssocID="{2833E132-69C9-4EF2-B5C0-9DE57C601E17}" presName="centerShape" presStyleLbl="node0" presStyleIdx="0" presStyleCnt="1" custScaleX="240582" custScaleY="135304" custLinFactNeighborX="1299" custLinFactNeighborY="0"/>
      <dgm:spPr/>
      <dgm:t>
        <a:bodyPr/>
        <a:lstStyle/>
        <a:p>
          <a:endParaRPr lang="ru-RU"/>
        </a:p>
      </dgm:t>
    </dgm:pt>
    <dgm:pt modelId="{EE86F7F7-1AAB-4ED2-8C18-555D703DE238}" type="pres">
      <dgm:prSet presAssocID="{5C33A6FC-7EE6-4256-8B89-F7F672C382BB}" presName="Name9" presStyleLbl="parChTrans1D2" presStyleIdx="0" presStyleCnt="9"/>
      <dgm:spPr/>
      <dgm:t>
        <a:bodyPr/>
        <a:lstStyle/>
        <a:p>
          <a:endParaRPr lang="ru-RU"/>
        </a:p>
      </dgm:t>
    </dgm:pt>
    <dgm:pt modelId="{88090F9A-4F96-43A6-A118-8F8795D24205}" type="pres">
      <dgm:prSet presAssocID="{5C33A6FC-7EE6-4256-8B89-F7F672C382BB}" presName="connTx" presStyleLbl="parChTrans1D2" presStyleIdx="0" presStyleCnt="9"/>
      <dgm:spPr/>
      <dgm:t>
        <a:bodyPr/>
        <a:lstStyle/>
        <a:p>
          <a:endParaRPr lang="ru-RU"/>
        </a:p>
      </dgm:t>
    </dgm:pt>
    <dgm:pt modelId="{63A4C784-4778-40DF-9FF4-023152ED952D}" type="pres">
      <dgm:prSet presAssocID="{0422AA99-4420-4EC4-8BD2-ED43AEAD3E02}" presName="node" presStyleLbl="node1" presStyleIdx="0" presStyleCnt="9" custScaleX="157259" custScaleY="137805" custRadScaleRad="103263" custRadScaleInc="132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5B80D2-A945-432A-9362-2BBEBF750E89}" type="pres">
      <dgm:prSet presAssocID="{5114296F-9A03-4690-8E47-9D931571DE7C}" presName="Name9" presStyleLbl="parChTrans1D2" presStyleIdx="1" presStyleCnt="9"/>
      <dgm:spPr/>
      <dgm:t>
        <a:bodyPr/>
        <a:lstStyle/>
        <a:p>
          <a:endParaRPr lang="ru-RU"/>
        </a:p>
      </dgm:t>
    </dgm:pt>
    <dgm:pt modelId="{91558962-7EA7-45AC-AD7E-EF9A664670AF}" type="pres">
      <dgm:prSet presAssocID="{5114296F-9A03-4690-8E47-9D931571DE7C}" presName="connTx" presStyleLbl="parChTrans1D2" presStyleIdx="1" presStyleCnt="9"/>
      <dgm:spPr/>
      <dgm:t>
        <a:bodyPr/>
        <a:lstStyle/>
        <a:p>
          <a:endParaRPr lang="ru-RU"/>
        </a:p>
      </dgm:t>
    </dgm:pt>
    <dgm:pt modelId="{50BDA3E4-7905-4BE5-A0E2-EC31698DC71C}" type="pres">
      <dgm:prSet presAssocID="{EC2B1C29-B872-4B82-B8BF-CE4AE5A9148B}" presName="node" presStyleLbl="node1" presStyleIdx="1" presStyleCnt="9" custScaleX="234278" custScaleY="107876" custRadScaleRad="111310" custRadScaleInc="335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BBB991-B27F-4F51-8687-14D925705095}" type="pres">
      <dgm:prSet presAssocID="{8E50166B-265E-4D3A-866D-16E65F8BFC4E}" presName="Name9" presStyleLbl="parChTrans1D2" presStyleIdx="2" presStyleCnt="9"/>
      <dgm:spPr/>
      <dgm:t>
        <a:bodyPr/>
        <a:lstStyle/>
        <a:p>
          <a:endParaRPr lang="ru-RU"/>
        </a:p>
      </dgm:t>
    </dgm:pt>
    <dgm:pt modelId="{B5CC942D-0E40-4D73-9670-19419F9036DD}" type="pres">
      <dgm:prSet presAssocID="{8E50166B-265E-4D3A-866D-16E65F8BFC4E}" presName="connTx" presStyleLbl="parChTrans1D2" presStyleIdx="2" presStyleCnt="9"/>
      <dgm:spPr/>
      <dgm:t>
        <a:bodyPr/>
        <a:lstStyle/>
        <a:p>
          <a:endParaRPr lang="ru-RU"/>
        </a:p>
      </dgm:t>
    </dgm:pt>
    <dgm:pt modelId="{B436C0CB-395A-4F80-9013-CEFEFE26B8FF}" type="pres">
      <dgm:prSet presAssocID="{AF2832D3-BA10-4547-A20B-5931CF5290F9}" presName="node" presStyleLbl="node1" presStyleIdx="2" presStyleCnt="9" custScaleX="214112" custScaleY="155048" custRadScaleRad="124944" custRadScaleInc="93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A580F9-394A-4988-8025-07521D350286}" type="pres">
      <dgm:prSet presAssocID="{03F41F3F-C3B8-4399-8ADA-7292F0230E33}" presName="Name9" presStyleLbl="parChTrans1D2" presStyleIdx="3" presStyleCnt="9"/>
      <dgm:spPr/>
      <dgm:t>
        <a:bodyPr/>
        <a:lstStyle/>
        <a:p>
          <a:endParaRPr lang="ru-RU"/>
        </a:p>
      </dgm:t>
    </dgm:pt>
    <dgm:pt modelId="{11633695-7357-40F7-8377-E1C6DAC41F53}" type="pres">
      <dgm:prSet presAssocID="{03F41F3F-C3B8-4399-8ADA-7292F0230E33}" presName="connTx" presStyleLbl="parChTrans1D2" presStyleIdx="3" presStyleCnt="9"/>
      <dgm:spPr/>
      <dgm:t>
        <a:bodyPr/>
        <a:lstStyle/>
        <a:p>
          <a:endParaRPr lang="ru-RU"/>
        </a:p>
      </dgm:t>
    </dgm:pt>
    <dgm:pt modelId="{864E6280-1897-4F71-A7B6-53C1C5C45D04}" type="pres">
      <dgm:prSet presAssocID="{154B10D9-9651-437C-8C57-AAB4FB7126A0}" presName="node" presStyleLbl="node1" presStyleIdx="3" presStyleCnt="9" custScaleX="236220" custScaleY="115270" custRadScaleRad="131328" custRadScaleInc="-424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724360-591F-4B53-AA5B-4DC32A0AB4F3}" type="pres">
      <dgm:prSet presAssocID="{B3C48576-0C8E-4A53-9855-37CAA9E6365E}" presName="Name9" presStyleLbl="parChTrans1D2" presStyleIdx="4" presStyleCnt="9"/>
      <dgm:spPr/>
      <dgm:t>
        <a:bodyPr/>
        <a:lstStyle/>
        <a:p>
          <a:endParaRPr lang="ru-RU"/>
        </a:p>
      </dgm:t>
    </dgm:pt>
    <dgm:pt modelId="{6E197488-6057-4045-BCB2-A0F09BCCA6B7}" type="pres">
      <dgm:prSet presAssocID="{B3C48576-0C8E-4A53-9855-37CAA9E6365E}" presName="connTx" presStyleLbl="parChTrans1D2" presStyleIdx="4" presStyleCnt="9"/>
      <dgm:spPr/>
      <dgm:t>
        <a:bodyPr/>
        <a:lstStyle/>
        <a:p>
          <a:endParaRPr lang="ru-RU"/>
        </a:p>
      </dgm:t>
    </dgm:pt>
    <dgm:pt modelId="{CB87362F-94B2-4F06-AA28-7DE12384A2F6}" type="pres">
      <dgm:prSet presAssocID="{AFF63302-C0D4-4CBF-9683-299CA49182FB}" presName="node" presStyleLbl="node1" presStyleIdx="4" presStyleCnt="9" custScaleX="157368" custScaleY="105294" custRadScaleRad="91948" custRadScaleInc="-57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E1C0EB-AACA-44CF-A324-E0368E303FB1}" type="pres">
      <dgm:prSet presAssocID="{E6CCB23C-B615-4DC2-B1E1-3FBBD9A364FD}" presName="Name9" presStyleLbl="parChTrans1D2" presStyleIdx="5" presStyleCnt="9"/>
      <dgm:spPr/>
      <dgm:t>
        <a:bodyPr/>
        <a:lstStyle/>
        <a:p>
          <a:endParaRPr lang="ru-RU"/>
        </a:p>
      </dgm:t>
    </dgm:pt>
    <dgm:pt modelId="{4FDAB4C4-CC65-4368-81FD-798BEF7E041E}" type="pres">
      <dgm:prSet presAssocID="{E6CCB23C-B615-4DC2-B1E1-3FBBD9A364FD}" presName="connTx" presStyleLbl="parChTrans1D2" presStyleIdx="5" presStyleCnt="9"/>
      <dgm:spPr/>
      <dgm:t>
        <a:bodyPr/>
        <a:lstStyle/>
        <a:p>
          <a:endParaRPr lang="ru-RU"/>
        </a:p>
      </dgm:t>
    </dgm:pt>
    <dgm:pt modelId="{6F70CDAA-8792-4226-A12A-C7866416D8A7}" type="pres">
      <dgm:prSet presAssocID="{F9D1A77F-7820-4B5D-8B76-F9598BD90AA6}" presName="node" presStyleLbl="node1" presStyleIdx="5" presStyleCnt="9" custScaleX="194415" custScaleY="129487" custRadScaleRad="87574" custRadScaleInc="106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083C4F-5529-4EA7-8309-DD79FF6CDB71}" type="pres">
      <dgm:prSet presAssocID="{4B27298F-6042-4AA7-94E7-57D77100F8FE}" presName="Name9" presStyleLbl="parChTrans1D2" presStyleIdx="6" presStyleCnt="9"/>
      <dgm:spPr/>
      <dgm:t>
        <a:bodyPr/>
        <a:lstStyle/>
        <a:p>
          <a:endParaRPr lang="ru-RU"/>
        </a:p>
      </dgm:t>
    </dgm:pt>
    <dgm:pt modelId="{C1592A63-18C2-489E-9191-FE8045484F18}" type="pres">
      <dgm:prSet presAssocID="{4B27298F-6042-4AA7-94E7-57D77100F8FE}" presName="connTx" presStyleLbl="parChTrans1D2" presStyleIdx="6" presStyleCnt="9"/>
      <dgm:spPr/>
      <dgm:t>
        <a:bodyPr/>
        <a:lstStyle/>
        <a:p>
          <a:endParaRPr lang="ru-RU"/>
        </a:p>
      </dgm:t>
    </dgm:pt>
    <dgm:pt modelId="{587D2309-AFF0-4912-AF13-F402EEC834DD}" type="pres">
      <dgm:prSet presAssocID="{27F29D84-ABC9-4E4D-8DEC-D7EAE02A34A7}" presName="node" presStyleLbl="node1" presStyleIdx="6" presStyleCnt="9" custScaleX="230553" custScaleY="138401" custRadScaleRad="115695" custRadScaleInc="402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730C0-AC65-4D93-B8AD-7E010C1DB43E}" type="pres">
      <dgm:prSet presAssocID="{7F82E0DF-9A01-40C3-93E1-440FA98D8EFE}" presName="Name9" presStyleLbl="parChTrans1D2" presStyleIdx="7" presStyleCnt="9"/>
      <dgm:spPr/>
      <dgm:t>
        <a:bodyPr/>
        <a:lstStyle/>
        <a:p>
          <a:endParaRPr lang="ru-RU"/>
        </a:p>
      </dgm:t>
    </dgm:pt>
    <dgm:pt modelId="{384AAF70-7E99-4018-B819-2FB19E52D36D}" type="pres">
      <dgm:prSet presAssocID="{7F82E0DF-9A01-40C3-93E1-440FA98D8EFE}" presName="connTx" presStyleLbl="parChTrans1D2" presStyleIdx="7" presStyleCnt="9"/>
      <dgm:spPr/>
      <dgm:t>
        <a:bodyPr/>
        <a:lstStyle/>
        <a:p>
          <a:endParaRPr lang="ru-RU"/>
        </a:p>
      </dgm:t>
    </dgm:pt>
    <dgm:pt modelId="{D10513C6-CEC2-4E9E-9EEE-D8392BDB8F93}" type="pres">
      <dgm:prSet presAssocID="{07DAC0F1-010A-4874-9CE7-BB68324D3629}" presName="node" presStyleLbl="node1" presStyleIdx="7" presStyleCnt="9" custScaleX="170344" custScaleY="151590" custRadScaleRad="117106" custRadScaleInc="-123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90CF62-E5FA-4C9A-A755-B24C850DC3DF}" type="pres">
      <dgm:prSet presAssocID="{71D86A1D-38D5-49C8-81EA-7517AF74C449}" presName="Name9" presStyleLbl="parChTrans1D2" presStyleIdx="8" presStyleCnt="9"/>
      <dgm:spPr/>
      <dgm:t>
        <a:bodyPr/>
        <a:lstStyle/>
        <a:p>
          <a:endParaRPr lang="ru-RU"/>
        </a:p>
      </dgm:t>
    </dgm:pt>
    <dgm:pt modelId="{D0777507-0C35-43D7-BA41-A2D175DC435B}" type="pres">
      <dgm:prSet presAssocID="{71D86A1D-38D5-49C8-81EA-7517AF74C449}" presName="connTx" presStyleLbl="parChTrans1D2" presStyleIdx="8" presStyleCnt="9"/>
      <dgm:spPr/>
      <dgm:t>
        <a:bodyPr/>
        <a:lstStyle/>
        <a:p>
          <a:endParaRPr lang="ru-RU"/>
        </a:p>
      </dgm:t>
    </dgm:pt>
    <dgm:pt modelId="{873BEC2E-D7C6-4FA6-90FC-D974A47BBC10}" type="pres">
      <dgm:prSet presAssocID="{825B0AC6-C5F1-4265-A15F-8E44075BE66E}" presName="node" presStyleLbl="node1" presStyleIdx="8" presStyleCnt="9" custScaleX="210299" custScaleY="137077" custRadScaleRad="103920" custRadScaleInc="-8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469626-F6D9-4617-9BA3-DFA1E0F1889E}" srcId="{2833E132-69C9-4EF2-B5C0-9DE57C601E17}" destId="{825B0AC6-C5F1-4265-A15F-8E44075BE66E}" srcOrd="8" destOrd="0" parTransId="{71D86A1D-38D5-49C8-81EA-7517AF74C449}" sibTransId="{C3C478D9-5736-4C76-809D-E71D33F694A1}"/>
    <dgm:cxn modelId="{E564394F-E9D6-48CD-BF9B-52DE915EB113}" srcId="{2833E132-69C9-4EF2-B5C0-9DE57C601E17}" destId="{27F29D84-ABC9-4E4D-8DEC-D7EAE02A34A7}" srcOrd="6" destOrd="0" parTransId="{4B27298F-6042-4AA7-94E7-57D77100F8FE}" sibTransId="{7E66AA3C-8425-4E7E-8E04-4E67A5625EAB}"/>
    <dgm:cxn modelId="{19763266-EEC6-4831-8BA0-D6011C9ACC26}" type="presOf" srcId="{AFF63302-C0D4-4CBF-9683-299CA49182FB}" destId="{CB87362F-94B2-4F06-AA28-7DE12384A2F6}" srcOrd="0" destOrd="0" presId="urn:microsoft.com/office/officeart/2005/8/layout/radial1"/>
    <dgm:cxn modelId="{17E05E9E-0D03-4644-BB52-AB51DCFCAE36}" srcId="{2833E132-69C9-4EF2-B5C0-9DE57C601E17}" destId="{0422AA99-4420-4EC4-8BD2-ED43AEAD3E02}" srcOrd="0" destOrd="0" parTransId="{5C33A6FC-7EE6-4256-8B89-F7F672C382BB}" sibTransId="{6CD1589D-FCD6-41CE-B352-BDA7B20CF65B}"/>
    <dgm:cxn modelId="{2B6603E8-8287-48BC-B870-52EAD061FD7D}" type="presOf" srcId="{2833E132-69C9-4EF2-B5C0-9DE57C601E17}" destId="{16546E83-DBD7-480E-A23E-E8E97ADA163B}" srcOrd="0" destOrd="0" presId="urn:microsoft.com/office/officeart/2005/8/layout/radial1"/>
    <dgm:cxn modelId="{458FB3E3-B5A4-4409-8798-519C835A6231}" type="presOf" srcId="{5114296F-9A03-4690-8E47-9D931571DE7C}" destId="{F65B80D2-A945-432A-9362-2BBEBF750E89}" srcOrd="0" destOrd="0" presId="urn:microsoft.com/office/officeart/2005/8/layout/radial1"/>
    <dgm:cxn modelId="{21BE2D9B-C8BE-482E-B00B-3E76C84AEE39}" type="presOf" srcId="{B3C48576-0C8E-4A53-9855-37CAA9E6365E}" destId="{6E197488-6057-4045-BCB2-A0F09BCCA6B7}" srcOrd="1" destOrd="0" presId="urn:microsoft.com/office/officeart/2005/8/layout/radial1"/>
    <dgm:cxn modelId="{BE2AEA33-6C43-492F-972D-21E7FDCD65FE}" type="presOf" srcId="{03F41F3F-C3B8-4399-8ADA-7292F0230E33}" destId="{D2A580F9-394A-4988-8025-07521D350286}" srcOrd="0" destOrd="0" presId="urn:microsoft.com/office/officeart/2005/8/layout/radial1"/>
    <dgm:cxn modelId="{02566075-C0DD-4D5C-91D4-F5BBD8D5F18F}" type="presOf" srcId="{CCA55CAC-52E6-4E85-8465-C8096F03934F}" destId="{D4EFF60C-796C-4F7E-A3EC-51F5B18AEBB2}" srcOrd="0" destOrd="0" presId="urn:microsoft.com/office/officeart/2005/8/layout/radial1"/>
    <dgm:cxn modelId="{ED2D08D1-C40E-4C52-AEDC-74448A11A00F}" type="presOf" srcId="{E6CCB23C-B615-4DC2-B1E1-3FBBD9A364FD}" destId="{B0E1C0EB-AACA-44CF-A324-E0368E303FB1}" srcOrd="0" destOrd="0" presId="urn:microsoft.com/office/officeart/2005/8/layout/radial1"/>
    <dgm:cxn modelId="{F7B2C914-26C3-4063-B2C2-7638A1F15F00}" type="presOf" srcId="{8E50166B-265E-4D3A-866D-16E65F8BFC4E}" destId="{46BBB991-B27F-4F51-8687-14D925705095}" srcOrd="0" destOrd="0" presId="urn:microsoft.com/office/officeart/2005/8/layout/radial1"/>
    <dgm:cxn modelId="{DA2D22F4-141F-4918-920C-7DA30B411B1E}" type="presOf" srcId="{AF2832D3-BA10-4547-A20B-5931CF5290F9}" destId="{B436C0CB-395A-4F80-9013-CEFEFE26B8FF}" srcOrd="0" destOrd="0" presId="urn:microsoft.com/office/officeart/2005/8/layout/radial1"/>
    <dgm:cxn modelId="{C6E74961-934F-441D-8EBC-570248132684}" type="presOf" srcId="{5C33A6FC-7EE6-4256-8B89-F7F672C382BB}" destId="{88090F9A-4F96-43A6-A118-8F8795D24205}" srcOrd="1" destOrd="0" presId="urn:microsoft.com/office/officeart/2005/8/layout/radial1"/>
    <dgm:cxn modelId="{CDCD131B-D5DE-460F-8D38-7EA7EC98C1FF}" type="presOf" srcId="{F9D1A77F-7820-4B5D-8B76-F9598BD90AA6}" destId="{6F70CDAA-8792-4226-A12A-C7866416D8A7}" srcOrd="0" destOrd="0" presId="urn:microsoft.com/office/officeart/2005/8/layout/radial1"/>
    <dgm:cxn modelId="{B2A79F2C-771F-4E78-BEED-1B8CB5820B35}" type="presOf" srcId="{27F29D84-ABC9-4E4D-8DEC-D7EAE02A34A7}" destId="{587D2309-AFF0-4912-AF13-F402EEC834DD}" srcOrd="0" destOrd="0" presId="urn:microsoft.com/office/officeart/2005/8/layout/radial1"/>
    <dgm:cxn modelId="{2519639A-0921-4E50-9CF2-483F354FBAFE}" srcId="{2833E132-69C9-4EF2-B5C0-9DE57C601E17}" destId="{EC2B1C29-B872-4B82-B8BF-CE4AE5A9148B}" srcOrd="1" destOrd="0" parTransId="{5114296F-9A03-4690-8E47-9D931571DE7C}" sibTransId="{447BB612-82BA-4678-A0D9-7BFD351D9576}"/>
    <dgm:cxn modelId="{6100555E-9757-493F-8727-DA6ACB661AF0}" type="presOf" srcId="{5C33A6FC-7EE6-4256-8B89-F7F672C382BB}" destId="{EE86F7F7-1AAB-4ED2-8C18-555D703DE238}" srcOrd="0" destOrd="0" presId="urn:microsoft.com/office/officeart/2005/8/layout/radial1"/>
    <dgm:cxn modelId="{8224DE30-A6A9-4720-97DF-CE0BB133A0FB}" srcId="{2833E132-69C9-4EF2-B5C0-9DE57C601E17}" destId="{154B10D9-9651-437C-8C57-AAB4FB7126A0}" srcOrd="3" destOrd="0" parTransId="{03F41F3F-C3B8-4399-8ADA-7292F0230E33}" sibTransId="{7FA78B05-9328-4CDC-9904-715046EE52D0}"/>
    <dgm:cxn modelId="{5C6F2044-E011-4F4B-B6C8-F778487AD368}" type="presOf" srcId="{4B27298F-6042-4AA7-94E7-57D77100F8FE}" destId="{C6083C4F-5529-4EA7-8309-DD79FF6CDB71}" srcOrd="0" destOrd="0" presId="urn:microsoft.com/office/officeart/2005/8/layout/radial1"/>
    <dgm:cxn modelId="{12F06535-E49A-4423-B09C-8C0C67A6008D}" type="presOf" srcId="{B3C48576-0C8E-4A53-9855-37CAA9E6365E}" destId="{49724360-591F-4B53-AA5B-4DC32A0AB4F3}" srcOrd="0" destOrd="0" presId="urn:microsoft.com/office/officeart/2005/8/layout/radial1"/>
    <dgm:cxn modelId="{F70CF2B8-36A7-4A37-9AB4-C5D4D006B524}" type="presOf" srcId="{154B10D9-9651-437C-8C57-AAB4FB7126A0}" destId="{864E6280-1897-4F71-A7B6-53C1C5C45D04}" srcOrd="0" destOrd="0" presId="urn:microsoft.com/office/officeart/2005/8/layout/radial1"/>
    <dgm:cxn modelId="{E0C0A78C-03DC-40D6-9E55-E7A5412C11D3}" type="presOf" srcId="{71D86A1D-38D5-49C8-81EA-7517AF74C449}" destId="{A190CF62-E5FA-4C9A-A755-B24C850DC3DF}" srcOrd="0" destOrd="0" presId="urn:microsoft.com/office/officeart/2005/8/layout/radial1"/>
    <dgm:cxn modelId="{44E92C1E-1C00-4488-9C5D-768605F97E59}" type="presOf" srcId="{EC2B1C29-B872-4B82-B8BF-CE4AE5A9148B}" destId="{50BDA3E4-7905-4BE5-A0E2-EC31698DC71C}" srcOrd="0" destOrd="0" presId="urn:microsoft.com/office/officeart/2005/8/layout/radial1"/>
    <dgm:cxn modelId="{73BDD9FB-70F9-4DBC-A219-38762728E468}" type="presOf" srcId="{825B0AC6-C5F1-4265-A15F-8E44075BE66E}" destId="{873BEC2E-D7C6-4FA6-90FC-D974A47BBC10}" srcOrd="0" destOrd="0" presId="urn:microsoft.com/office/officeart/2005/8/layout/radial1"/>
    <dgm:cxn modelId="{A2CC8333-8915-4760-B4C4-63146FE43A45}" srcId="{2833E132-69C9-4EF2-B5C0-9DE57C601E17}" destId="{F9D1A77F-7820-4B5D-8B76-F9598BD90AA6}" srcOrd="5" destOrd="0" parTransId="{E6CCB23C-B615-4DC2-B1E1-3FBBD9A364FD}" sibTransId="{08A1127B-91C8-475B-A09A-4F15C7DC1C89}"/>
    <dgm:cxn modelId="{8896086E-E53E-4113-83E0-EA1C2B9AFBD6}" type="presOf" srcId="{7F82E0DF-9A01-40C3-93E1-440FA98D8EFE}" destId="{384AAF70-7E99-4018-B819-2FB19E52D36D}" srcOrd="1" destOrd="0" presId="urn:microsoft.com/office/officeart/2005/8/layout/radial1"/>
    <dgm:cxn modelId="{7DB224DE-4C29-46A5-8622-E1D99B1CD16B}" type="presOf" srcId="{03F41F3F-C3B8-4399-8ADA-7292F0230E33}" destId="{11633695-7357-40F7-8377-E1C6DAC41F53}" srcOrd="1" destOrd="0" presId="urn:microsoft.com/office/officeart/2005/8/layout/radial1"/>
    <dgm:cxn modelId="{DBAB6057-D968-4A8A-97CB-8F41C9B30E7D}" type="presOf" srcId="{E6CCB23C-B615-4DC2-B1E1-3FBBD9A364FD}" destId="{4FDAB4C4-CC65-4368-81FD-798BEF7E041E}" srcOrd="1" destOrd="0" presId="urn:microsoft.com/office/officeart/2005/8/layout/radial1"/>
    <dgm:cxn modelId="{366D605E-5E04-438E-B716-ED0E06EE2BB1}" srcId="{2833E132-69C9-4EF2-B5C0-9DE57C601E17}" destId="{07DAC0F1-010A-4874-9CE7-BB68324D3629}" srcOrd="7" destOrd="0" parTransId="{7F82E0DF-9A01-40C3-93E1-440FA98D8EFE}" sibTransId="{2DA8FA10-2664-438D-AA86-99C40A17BBAB}"/>
    <dgm:cxn modelId="{2EF04B5F-C937-4C5D-8322-878B99AE289C}" type="presOf" srcId="{4B27298F-6042-4AA7-94E7-57D77100F8FE}" destId="{C1592A63-18C2-489E-9191-FE8045484F18}" srcOrd="1" destOrd="0" presId="urn:microsoft.com/office/officeart/2005/8/layout/radial1"/>
    <dgm:cxn modelId="{4A56A339-B730-42B5-BC02-E24ECBECA8DB}" type="presOf" srcId="{0422AA99-4420-4EC4-8BD2-ED43AEAD3E02}" destId="{63A4C784-4778-40DF-9FF4-023152ED952D}" srcOrd="0" destOrd="0" presId="urn:microsoft.com/office/officeart/2005/8/layout/radial1"/>
    <dgm:cxn modelId="{7431C958-4F96-42BA-8B15-6CFAB3F02F37}" type="presOf" srcId="{7F82E0DF-9A01-40C3-93E1-440FA98D8EFE}" destId="{B09730C0-AC65-4D93-B8AD-7E010C1DB43E}" srcOrd="0" destOrd="0" presId="urn:microsoft.com/office/officeart/2005/8/layout/radial1"/>
    <dgm:cxn modelId="{94DFAAF8-6D86-42F2-AD11-C610B1E480E4}" type="presOf" srcId="{71D86A1D-38D5-49C8-81EA-7517AF74C449}" destId="{D0777507-0C35-43D7-BA41-A2D175DC435B}" srcOrd="1" destOrd="0" presId="urn:microsoft.com/office/officeart/2005/8/layout/radial1"/>
    <dgm:cxn modelId="{6E2865B1-68B2-4609-8B3D-F5DC41082A0B}" type="presOf" srcId="{07DAC0F1-010A-4874-9CE7-BB68324D3629}" destId="{D10513C6-CEC2-4E9E-9EEE-D8392BDB8F93}" srcOrd="0" destOrd="0" presId="urn:microsoft.com/office/officeart/2005/8/layout/radial1"/>
    <dgm:cxn modelId="{EAD78997-229E-4501-A8BE-94DC7AD83B23}" type="presOf" srcId="{5114296F-9A03-4690-8E47-9D931571DE7C}" destId="{91558962-7EA7-45AC-AD7E-EF9A664670AF}" srcOrd="1" destOrd="0" presId="urn:microsoft.com/office/officeart/2005/8/layout/radial1"/>
    <dgm:cxn modelId="{21A20D68-3618-4E88-A846-9AE914238D23}" type="presOf" srcId="{8E50166B-265E-4D3A-866D-16E65F8BFC4E}" destId="{B5CC942D-0E40-4D73-9670-19419F9036DD}" srcOrd="1" destOrd="0" presId="urn:microsoft.com/office/officeart/2005/8/layout/radial1"/>
    <dgm:cxn modelId="{1D2B5E97-29A8-40E6-A585-6EC9E51A5266}" srcId="{2833E132-69C9-4EF2-B5C0-9DE57C601E17}" destId="{AFF63302-C0D4-4CBF-9683-299CA49182FB}" srcOrd="4" destOrd="0" parTransId="{B3C48576-0C8E-4A53-9855-37CAA9E6365E}" sibTransId="{D7D71225-825B-4185-ADC0-0992DC68BD9A}"/>
    <dgm:cxn modelId="{99EBE28E-5E49-4950-8A73-7785FC8EC173}" srcId="{2833E132-69C9-4EF2-B5C0-9DE57C601E17}" destId="{AF2832D3-BA10-4547-A20B-5931CF5290F9}" srcOrd="2" destOrd="0" parTransId="{8E50166B-265E-4D3A-866D-16E65F8BFC4E}" sibTransId="{B5FAF656-F441-48CB-9B28-E9F64EF76932}"/>
    <dgm:cxn modelId="{0A26C21D-D7C2-4204-85E9-12E6C91979B3}" srcId="{CCA55CAC-52E6-4E85-8465-C8096F03934F}" destId="{2833E132-69C9-4EF2-B5C0-9DE57C601E17}" srcOrd="0" destOrd="0" parTransId="{D5A5B3A5-B636-49ED-A6F4-8031E31FEDAB}" sibTransId="{57A49482-E9DC-4B9A-88F1-C6EC32416AE3}"/>
    <dgm:cxn modelId="{8079C755-0601-4504-9199-4858EF536FAD}" type="presParOf" srcId="{D4EFF60C-796C-4F7E-A3EC-51F5B18AEBB2}" destId="{16546E83-DBD7-480E-A23E-E8E97ADA163B}" srcOrd="0" destOrd="0" presId="urn:microsoft.com/office/officeart/2005/8/layout/radial1"/>
    <dgm:cxn modelId="{EA9681D9-8440-47B9-AE7F-22066B527788}" type="presParOf" srcId="{D4EFF60C-796C-4F7E-A3EC-51F5B18AEBB2}" destId="{EE86F7F7-1AAB-4ED2-8C18-555D703DE238}" srcOrd="1" destOrd="0" presId="urn:microsoft.com/office/officeart/2005/8/layout/radial1"/>
    <dgm:cxn modelId="{8CEE2DF0-E596-41EE-A100-8755763B1D67}" type="presParOf" srcId="{EE86F7F7-1AAB-4ED2-8C18-555D703DE238}" destId="{88090F9A-4F96-43A6-A118-8F8795D24205}" srcOrd="0" destOrd="0" presId="urn:microsoft.com/office/officeart/2005/8/layout/radial1"/>
    <dgm:cxn modelId="{C4502F3A-1DEE-480F-A040-6FA757DC8BE5}" type="presParOf" srcId="{D4EFF60C-796C-4F7E-A3EC-51F5B18AEBB2}" destId="{63A4C784-4778-40DF-9FF4-023152ED952D}" srcOrd="2" destOrd="0" presId="urn:microsoft.com/office/officeart/2005/8/layout/radial1"/>
    <dgm:cxn modelId="{6FC5C7EA-6FAC-4E52-B621-14D625167635}" type="presParOf" srcId="{D4EFF60C-796C-4F7E-A3EC-51F5B18AEBB2}" destId="{F65B80D2-A945-432A-9362-2BBEBF750E89}" srcOrd="3" destOrd="0" presId="urn:microsoft.com/office/officeart/2005/8/layout/radial1"/>
    <dgm:cxn modelId="{A07B501A-AA42-45AC-BE31-93C3F918BBA5}" type="presParOf" srcId="{F65B80D2-A945-432A-9362-2BBEBF750E89}" destId="{91558962-7EA7-45AC-AD7E-EF9A664670AF}" srcOrd="0" destOrd="0" presId="urn:microsoft.com/office/officeart/2005/8/layout/radial1"/>
    <dgm:cxn modelId="{0DB16642-31B8-4980-9857-6E7083A7F96E}" type="presParOf" srcId="{D4EFF60C-796C-4F7E-A3EC-51F5B18AEBB2}" destId="{50BDA3E4-7905-4BE5-A0E2-EC31698DC71C}" srcOrd="4" destOrd="0" presId="urn:microsoft.com/office/officeart/2005/8/layout/radial1"/>
    <dgm:cxn modelId="{DAE89FFA-2279-4308-887D-9896EE5B495E}" type="presParOf" srcId="{D4EFF60C-796C-4F7E-A3EC-51F5B18AEBB2}" destId="{46BBB991-B27F-4F51-8687-14D925705095}" srcOrd="5" destOrd="0" presId="urn:microsoft.com/office/officeart/2005/8/layout/radial1"/>
    <dgm:cxn modelId="{A1D493FD-BF14-43AD-8CBF-5E34A103C53A}" type="presParOf" srcId="{46BBB991-B27F-4F51-8687-14D925705095}" destId="{B5CC942D-0E40-4D73-9670-19419F9036DD}" srcOrd="0" destOrd="0" presId="urn:microsoft.com/office/officeart/2005/8/layout/radial1"/>
    <dgm:cxn modelId="{75201541-41C5-4145-B7E7-2808802CC86E}" type="presParOf" srcId="{D4EFF60C-796C-4F7E-A3EC-51F5B18AEBB2}" destId="{B436C0CB-395A-4F80-9013-CEFEFE26B8FF}" srcOrd="6" destOrd="0" presId="urn:microsoft.com/office/officeart/2005/8/layout/radial1"/>
    <dgm:cxn modelId="{4213E719-076A-4EAE-A36B-98C08871ABCC}" type="presParOf" srcId="{D4EFF60C-796C-4F7E-A3EC-51F5B18AEBB2}" destId="{D2A580F9-394A-4988-8025-07521D350286}" srcOrd="7" destOrd="0" presId="urn:microsoft.com/office/officeart/2005/8/layout/radial1"/>
    <dgm:cxn modelId="{F3AE7D48-4753-4F08-84B9-FB4F7E1C43CE}" type="presParOf" srcId="{D2A580F9-394A-4988-8025-07521D350286}" destId="{11633695-7357-40F7-8377-E1C6DAC41F53}" srcOrd="0" destOrd="0" presId="urn:microsoft.com/office/officeart/2005/8/layout/radial1"/>
    <dgm:cxn modelId="{202F9B2C-8A75-4A29-A0FE-AA352C8696E8}" type="presParOf" srcId="{D4EFF60C-796C-4F7E-A3EC-51F5B18AEBB2}" destId="{864E6280-1897-4F71-A7B6-53C1C5C45D04}" srcOrd="8" destOrd="0" presId="urn:microsoft.com/office/officeart/2005/8/layout/radial1"/>
    <dgm:cxn modelId="{3ACEDAE6-9AF5-4731-BD7E-251B5C58260D}" type="presParOf" srcId="{D4EFF60C-796C-4F7E-A3EC-51F5B18AEBB2}" destId="{49724360-591F-4B53-AA5B-4DC32A0AB4F3}" srcOrd="9" destOrd="0" presId="urn:microsoft.com/office/officeart/2005/8/layout/radial1"/>
    <dgm:cxn modelId="{C83C0154-C844-435D-9609-5A4428823613}" type="presParOf" srcId="{49724360-591F-4B53-AA5B-4DC32A0AB4F3}" destId="{6E197488-6057-4045-BCB2-A0F09BCCA6B7}" srcOrd="0" destOrd="0" presId="urn:microsoft.com/office/officeart/2005/8/layout/radial1"/>
    <dgm:cxn modelId="{4D03AD17-1837-41FF-9D89-E60F6E400798}" type="presParOf" srcId="{D4EFF60C-796C-4F7E-A3EC-51F5B18AEBB2}" destId="{CB87362F-94B2-4F06-AA28-7DE12384A2F6}" srcOrd="10" destOrd="0" presId="urn:microsoft.com/office/officeart/2005/8/layout/radial1"/>
    <dgm:cxn modelId="{C72C1EB1-7EBB-4622-BE9F-74F81B91FF2F}" type="presParOf" srcId="{D4EFF60C-796C-4F7E-A3EC-51F5B18AEBB2}" destId="{B0E1C0EB-AACA-44CF-A324-E0368E303FB1}" srcOrd="11" destOrd="0" presId="urn:microsoft.com/office/officeart/2005/8/layout/radial1"/>
    <dgm:cxn modelId="{D22B80E5-D282-4F31-827B-43DC043283F7}" type="presParOf" srcId="{B0E1C0EB-AACA-44CF-A324-E0368E303FB1}" destId="{4FDAB4C4-CC65-4368-81FD-798BEF7E041E}" srcOrd="0" destOrd="0" presId="urn:microsoft.com/office/officeart/2005/8/layout/radial1"/>
    <dgm:cxn modelId="{0BC71ED3-49BF-4B77-B1AA-669DD0F1E59B}" type="presParOf" srcId="{D4EFF60C-796C-4F7E-A3EC-51F5B18AEBB2}" destId="{6F70CDAA-8792-4226-A12A-C7866416D8A7}" srcOrd="12" destOrd="0" presId="urn:microsoft.com/office/officeart/2005/8/layout/radial1"/>
    <dgm:cxn modelId="{0DFBF229-FEB2-4852-BA25-01DEE601D29B}" type="presParOf" srcId="{D4EFF60C-796C-4F7E-A3EC-51F5B18AEBB2}" destId="{C6083C4F-5529-4EA7-8309-DD79FF6CDB71}" srcOrd="13" destOrd="0" presId="urn:microsoft.com/office/officeart/2005/8/layout/radial1"/>
    <dgm:cxn modelId="{0CC9C752-1C76-4AF1-AC47-241C86C8D3E9}" type="presParOf" srcId="{C6083C4F-5529-4EA7-8309-DD79FF6CDB71}" destId="{C1592A63-18C2-489E-9191-FE8045484F18}" srcOrd="0" destOrd="0" presId="urn:microsoft.com/office/officeart/2005/8/layout/radial1"/>
    <dgm:cxn modelId="{2F0E14A0-2742-42C6-AC3D-8E127C1A8711}" type="presParOf" srcId="{D4EFF60C-796C-4F7E-A3EC-51F5B18AEBB2}" destId="{587D2309-AFF0-4912-AF13-F402EEC834DD}" srcOrd="14" destOrd="0" presId="urn:microsoft.com/office/officeart/2005/8/layout/radial1"/>
    <dgm:cxn modelId="{DFA0C68C-C623-4DD6-97AB-4BFAE151FC53}" type="presParOf" srcId="{D4EFF60C-796C-4F7E-A3EC-51F5B18AEBB2}" destId="{B09730C0-AC65-4D93-B8AD-7E010C1DB43E}" srcOrd="15" destOrd="0" presId="urn:microsoft.com/office/officeart/2005/8/layout/radial1"/>
    <dgm:cxn modelId="{2AC42EE4-CCF2-45FD-A916-E89C4DA1AAED}" type="presParOf" srcId="{B09730C0-AC65-4D93-B8AD-7E010C1DB43E}" destId="{384AAF70-7E99-4018-B819-2FB19E52D36D}" srcOrd="0" destOrd="0" presId="urn:microsoft.com/office/officeart/2005/8/layout/radial1"/>
    <dgm:cxn modelId="{0FECFA76-E249-4E8F-ACA0-74D54B828967}" type="presParOf" srcId="{D4EFF60C-796C-4F7E-A3EC-51F5B18AEBB2}" destId="{D10513C6-CEC2-4E9E-9EEE-D8392BDB8F93}" srcOrd="16" destOrd="0" presId="urn:microsoft.com/office/officeart/2005/8/layout/radial1"/>
    <dgm:cxn modelId="{AD60891E-D770-492E-97F6-F9353E40E991}" type="presParOf" srcId="{D4EFF60C-796C-4F7E-A3EC-51F5B18AEBB2}" destId="{A190CF62-E5FA-4C9A-A755-B24C850DC3DF}" srcOrd="17" destOrd="0" presId="urn:microsoft.com/office/officeart/2005/8/layout/radial1"/>
    <dgm:cxn modelId="{E2B58931-EC0B-4383-AD7D-10E40F2D628D}" type="presParOf" srcId="{A190CF62-E5FA-4C9A-A755-B24C850DC3DF}" destId="{D0777507-0C35-43D7-BA41-A2D175DC435B}" srcOrd="0" destOrd="0" presId="urn:microsoft.com/office/officeart/2005/8/layout/radial1"/>
    <dgm:cxn modelId="{BA0656F5-9A52-4828-BB6C-A13B4212FC9C}" type="presParOf" srcId="{D4EFF60C-796C-4F7E-A3EC-51F5B18AEBB2}" destId="{873BEC2E-D7C6-4FA6-90FC-D974A47BBC10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96BEF0-7EF8-4E40-AC97-6B39FBF605A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EF7534-C568-4838-BD85-9EEC729D0142}">
      <dgm:prSet phldrT="[Текст]" custT="1"/>
      <dgm:spPr>
        <a:ln>
          <a:solidFill>
            <a:schemeClr val="bg1"/>
          </a:solidFill>
        </a:ln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800" b="1" dirty="0" smtClean="0">
              <a:solidFill>
                <a:srgbClr val="002060"/>
              </a:solidFill>
            </a:rPr>
            <a:t>Вызов</a:t>
          </a:r>
          <a:r>
            <a:rPr lang="ru-RU" sz="2000" b="1" dirty="0" smtClean="0">
              <a:solidFill>
                <a:srgbClr val="002060"/>
              </a:solidFill>
            </a:rPr>
            <a:t>(пробуждение имеющихся знаний интереса к получению новой информации)	</a:t>
          </a:r>
          <a:endParaRPr lang="ru-RU" sz="2000" b="1" dirty="0">
            <a:solidFill>
              <a:srgbClr val="002060"/>
            </a:solidFill>
          </a:endParaRPr>
        </a:p>
      </dgm:t>
    </dgm:pt>
    <dgm:pt modelId="{384EBD13-D7DF-4A72-BE37-6B789B7943E9}" type="parTrans" cxnId="{85C3B2BE-1E7D-4C02-B262-032E96E46B08}">
      <dgm:prSet/>
      <dgm:spPr/>
      <dgm:t>
        <a:bodyPr/>
        <a:lstStyle/>
        <a:p>
          <a:endParaRPr lang="ru-RU"/>
        </a:p>
      </dgm:t>
    </dgm:pt>
    <dgm:pt modelId="{30D0AEB1-ACA2-4CF6-9462-653BDB68528D}" type="sibTrans" cxnId="{85C3B2BE-1E7D-4C02-B262-032E96E46B08}">
      <dgm:prSet/>
      <dgm:spPr>
        <a:solidFill>
          <a:srgbClr val="7030A0">
            <a:alpha val="90000"/>
          </a:srgbClr>
        </a:solidFill>
      </dgm:spPr>
      <dgm:t>
        <a:bodyPr/>
        <a:lstStyle/>
        <a:p>
          <a:endParaRPr lang="ru-RU"/>
        </a:p>
      </dgm:t>
    </dgm:pt>
    <dgm:pt modelId="{3D12DEA3-BF05-45F4-BE4C-4719743ABFF8}">
      <dgm:prSet phldrT="[Текст]" custT="1"/>
      <dgm:spPr>
        <a:ln>
          <a:solidFill>
            <a:schemeClr val="bg1"/>
          </a:solidFill>
        </a:ln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800" b="1" dirty="0" smtClean="0">
              <a:solidFill>
                <a:srgbClr val="002060"/>
              </a:solidFill>
            </a:rPr>
            <a:t>Осмысление содержания </a:t>
          </a:r>
          <a:r>
            <a:rPr lang="ru-RU" sz="2000" b="1" dirty="0" smtClean="0">
              <a:solidFill>
                <a:srgbClr val="002060"/>
              </a:solidFill>
            </a:rPr>
            <a:t>(получение новой информации)</a:t>
          </a:r>
          <a:endParaRPr lang="ru-RU" sz="2000" b="1" dirty="0">
            <a:solidFill>
              <a:srgbClr val="002060"/>
            </a:solidFill>
          </a:endParaRPr>
        </a:p>
      </dgm:t>
    </dgm:pt>
    <dgm:pt modelId="{04327809-BD29-4871-A404-6B63BDE5995A}" type="parTrans" cxnId="{63CDFF16-0D91-4666-A631-7F3530B230B1}">
      <dgm:prSet/>
      <dgm:spPr/>
      <dgm:t>
        <a:bodyPr/>
        <a:lstStyle/>
        <a:p>
          <a:endParaRPr lang="ru-RU"/>
        </a:p>
      </dgm:t>
    </dgm:pt>
    <dgm:pt modelId="{64AF7050-BF1F-41F3-BBD8-E1145882DD0B}" type="sibTrans" cxnId="{63CDFF16-0D91-4666-A631-7F3530B230B1}">
      <dgm:prSet/>
      <dgm:spPr>
        <a:solidFill>
          <a:srgbClr val="7030A0">
            <a:alpha val="90000"/>
          </a:srgbClr>
        </a:solidFill>
      </dgm:spPr>
      <dgm:t>
        <a:bodyPr/>
        <a:lstStyle/>
        <a:p>
          <a:endParaRPr lang="ru-RU"/>
        </a:p>
      </dgm:t>
    </dgm:pt>
    <dgm:pt modelId="{5B355258-B568-42A4-9706-B4A8B012C25C}">
      <dgm:prSet phldrT="[Текст]" custT="1"/>
      <dgm:spPr>
        <a:ln>
          <a:solidFill>
            <a:schemeClr val="bg1"/>
          </a:solidFill>
        </a:ln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800" b="1" dirty="0" smtClean="0">
              <a:solidFill>
                <a:srgbClr val="002060"/>
              </a:solidFill>
            </a:rPr>
            <a:t>Размышление(рефлексия) </a:t>
          </a:r>
          <a:r>
            <a:rPr lang="ru-RU" sz="2000" b="1" dirty="0" smtClean="0">
              <a:solidFill>
                <a:srgbClr val="002060"/>
              </a:solidFill>
            </a:rPr>
            <a:t>(осмысление, рождение нового знания)</a:t>
          </a:r>
          <a:endParaRPr lang="ru-RU" sz="2000" b="1" dirty="0">
            <a:solidFill>
              <a:srgbClr val="002060"/>
            </a:solidFill>
          </a:endParaRPr>
        </a:p>
      </dgm:t>
    </dgm:pt>
    <dgm:pt modelId="{38796ECC-7AA6-497E-935F-E3F79E8402D3}" type="parTrans" cxnId="{84827C64-146A-435E-B0EC-06F5F0204B56}">
      <dgm:prSet/>
      <dgm:spPr/>
      <dgm:t>
        <a:bodyPr/>
        <a:lstStyle/>
        <a:p>
          <a:endParaRPr lang="ru-RU"/>
        </a:p>
      </dgm:t>
    </dgm:pt>
    <dgm:pt modelId="{E838A299-39D2-41BC-8B30-0A1D2B04AC07}" type="sibTrans" cxnId="{84827C64-146A-435E-B0EC-06F5F0204B56}">
      <dgm:prSet/>
      <dgm:spPr/>
      <dgm:t>
        <a:bodyPr/>
        <a:lstStyle/>
        <a:p>
          <a:endParaRPr lang="ru-RU"/>
        </a:p>
      </dgm:t>
    </dgm:pt>
    <dgm:pt modelId="{3669961F-1BDC-4C6E-8A57-E1AC7A3DE9F2}" type="pres">
      <dgm:prSet presAssocID="{4E96BEF0-7EF8-4E40-AC97-6B39FBF605A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328AAC-75C8-4E7D-901C-21109D6AC2BE}" type="pres">
      <dgm:prSet presAssocID="{4E96BEF0-7EF8-4E40-AC97-6B39FBF605A6}" presName="dummyMaxCanvas" presStyleCnt="0">
        <dgm:presLayoutVars/>
      </dgm:prSet>
      <dgm:spPr/>
    </dgm:pt>
    <dgm:pt modelId="{4141D34C-2EDC-48A2-B976-7220F4B662EF}" type="pres">
      <dgm:prSet presAssocID="{4E96BEF0-7EF8-4E40-AC97-6B39FBF605A6}" presName="ThreeNodes_1" presStyleLbl="node1" presStyleIdx="0" presStyleCnt="3" custScaleX="102651" custLinFactNeighborX="1100" custLinFactNeighborY="5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EED0EE-317F-4DDA-B5A8-4190B1DE6BE2}" type="pres">
      <dgm:prSet presAssocID="{4E96BEF0-7EF8-4E40-AC97-6B39FBF605A6}" presName="ThreeNodes_2" presStyleLbl="node1" presStyleIdx="1" presStyleCnt="3" custScaleX="1026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37A80C-9478-4138-A91C-E6724955BBF6}" type="pres">
      <dgm:prSet presAssocID="{4E96BEF0-7EF8-4E40-AC97-6B39FBF605A6}" presName="ThreeNodes_3" presStyleLbl="node1" presStyleIdx="2" presStyleCnt="3" custScaleX="102651" custLinFactNeighborX="-2418" custLinFactNeighborY="-5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ECA95F-2ABB-4D01-B81D-2555E8AA228E}" type="pres">
      <dgm:prSet presAssocID="{4E96BEF0-7EF8-4E40-AC97-6B39FBF605A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377B9B-7557-49BA-94F8-6820FF17B496}" type="pres">
      <dgm:prSet presAssocID="{4E96BEF0-7EF8-4E40-AC97-6B39FBF605A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380115-C1A3-44C0-AB7B-62BC122B8FFB}" type="pres">
      <dgm:prSet presAssocID="{4E96BEF0-7EF8-4E40-AC97-6B39FBF605A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C1EB9-E522-4213-96A2-D3FB0DDD1D1F}" type="pres">
      <dgm:prSet presAssocID="{4E96BEF0-7EF8-4E40-AC97-6B39FBF605A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AF12E4-8EC7-4EBB-A0E3-2E68D6BBF2C0}" type="pres">
      <dgm:prSet presAssocID="{4E96BEF0-7EF8-4E40-AC97-6B39FBF605A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03155B-0537-44EC-882F-C7C2A21962E2}" type="presOf" srcId="{3D12DEA3-BF05-45F4-BE4C-4719743ABFF8}" destId="{E2EED0EE-317F-4DDA-B5A8-4190B1DE6BE2}" srcOrd="0" destOrd="0" presId="urn:microsoft.com/office/officeart/2005/8/layout/vProcess5"/>
    <dgm:cxn modelId="{01789DAF-40F4-4B3B-B4DD-33FB9DB44ABF}" type="presOf" srcId="{5B355258-B568-42A4-9706-B4A8B012C25C}" destId="{98AF12E4-8EC7-4EBB-A0E3-2E68D6BBF2C0}" srcOrd="1" destOrd="0" presId="urn:microsoft.com/office/officeart/2005/8/layout/vProcess5"/>
    <dgm:cxn modelId="{84827C64-146A-435E-B0EC-06F5F0204B56}" srcId="{4E96BEF0-7EF8-4E40-AC97-6B39FBF605A6}" destId="{5B355258-B568-42A4-9706-B4A8B012C25C}" srcOrd="2" destOrd="0" parTransId="{38796ECC-7AA6-497E-935F-E3F79E8402D3}" sibTransId="{E838A299-39D2-41BC-8B30-0A1D2B04AC07}"/>
    <dgm:cxn modelId="{6BCD2E0F-8E81-4281-83D3-F57FFE01D336}" type="presOf" srcId="{3D12DEA3-BF05-45F4-BE4C-4719743ABFF8}" destId="{008C1EB9-E522-4213-96A2-D3FB0DDD1D1F}" srcOrd="1" destOrd="0" presId="urn:microsoft.com/office/officeart/2005/8/layout/vProcess5"/>
    <dgm:cxn modelId="{39B7C78A-4F31-4537-8BE1-7E71D499999B}" type="presOf" srcId="{4E96BEF0-7EF8-4E40-AC97-6B39FBF605A6}" destId="{3669961F-1BDC-4C6E-8A57-E1AC7A3DE9F2}" srcOrd="0" destOrd="0" presId="urn:microsoft.com/office/officeart/2005/8/layout/vProcess5"/>
    <dgm:cxn modelId="{84141D00-4F48-4F4A-AFC4-2B003C273A64}" type="presOf" srcId="{CCEF7534-C568-4838-BD85-9EEC729D0142}" destId="{AC380115-C1A3-44C0-AB7B-62BC122B8FFB}" srcOrd="1" destOrd="0" presId="urn:microsoft.com/office/officeart/2005/8/layout/vProcess5"/>
    <dgm:cxn modelId="{63CDFF16-0D91-4666-A631-7F3530B230B1}" srcId="{4E96BEF0-7EF8-4E40-AC97-6B39FBF605A6}" destId="{3D12DEA3-BF05-45F4-BE4C-4719743ABFF8}" srcOrd="1" destOrd="0" parTransId="{04327809-BD29-4871-A404-6B63BDE5995A}" sibTransId="{64AF7050-BF1F-41F3-BBD8-E1145882DD0B}"/>
    <dgm:cxn modelId="{782880F1-C887-4FBA-9B05-D568320D4203}" type="presOf" srcId="{30D0AEB1-ACA2-4CF6-9462-653BDB68528D}" destId="{1DECA95F-2ABB-4D01-B81D-2555E8AA228E}" srcOrd="0" destOrd="0" presId="urn:microsoft.com/office/officeart/2005/8/layout/vProcess5"/>
    <dgm:cxn modelId="{148B061A-361B-47A4-98C8-386AB593BC5D}" type="presOf" srcId="{5B355258-B568-42A4-9706-B4A8B012C25C}" destId="{FF37A80C-9478-4138-A91C-E6724955BBF6}" srcOrd="0" destOrd="0" presId="urn:microsoft.com/office/officeart/2005/8/layout/vProcess5"/>
    <dgm:cxn modelId="{777F2DF3-A43B-431F-BC86-652AF72E63F0}" type="presOf" srcId="{CCEF7534-C568-4838-BD85-9EEC729D0142}" destId="{4141D34C-2EDC-48A2-B976-7220F4B662EF}" srcOrd="0" destOrd="0" presId="urn:microsoft.com/office/officeart/2005/8/layout/vProcess5"/>
    <dgm:cxn modelId="{85C3B2BE-1E7D-4C02-B262-032E96E46B08}" srcId="{4E96BEF0-7EF8-4E40-AC97-6B39FBF605A6}" destId="{CCEF7534-C568-4838-BD85-9EEC729D0142}" srcOrd="0" destOrd="0" parTransId="{384EBD13-D7DF-4A72-BE37-6B789B7943E9}" sibTransId="{30D0AEB1-ACA2-4CF6-9462-653BDB68528D}"/>
    <dgm:cxn modelId="{17D9DE30-A5BB-405F-B2B5-DAA3EF4CF9B4}" type="presOf" srcId="{64AF7050-BF1F-41F3-BBD8-E1145882DD0B}" destId="{E7377B9B-7557-49BA-94F8-6820FF17B496}" srcOrd="0" destOrd="0" presId="urn:microsoft.com/office/officeart/2005/8/layout/vProcess5"/>
    <dgm:cxn modelId="{940C31DB-A845-41D7-ADF6-6676C656C056}" type="presParOf" srcId="{3669961F-1BDC-4C6E-8A57-E1AC7A3DE9F2}" destId="{58328AAC-75C8-4E7D-901C-21109D6AC2BE}" srcOrd="0" destOrd="0" presId="urn:microsoft.com/office/officeart/2005/8/layout/vProcess5"/>
    <dgm:cxn modelId="{B86746D2-80AD-4640-8AEA-5968DBCDA5F2}" type="presParOf" srcId="{3669961F-1BDC-4C6E-8A57-E1AC7A3DE9F2}" destId="{4141D34C-2EDC-48A2-B976-7220F4B662EF}" srcOrd="1" destOrd="0" presId="urn:microsoft.com/office/officeart/2005/8/layout/vProcess5"/>
    <dgm:cxn modelId="{A36BD0B7-8A27-4DC5-90A6-E66F81814F2E}" type="presParOf" srcId="{3669961F-1BDC-4C6E-8A57-E1AC7A3DE9F2}" destId="{E2EED0EE-317F-4DDA-B5A8-4190B1DE6BE2}" srcOrd="2" destOrd="0" presId="urn:microsoft.com/office/officeart/2005/8/layout/vProcess5"/>
    <dgm:cxn modelId="{9416DF0A-0667-4624-A42F-B03DC5B556A8}" type="presParOf" srcId="{3669961F-1BDC-4C6E-8A57-E1AC7A3DE9F2}" destId="{FF37A80C-9478-4138-A91C-E6724955BBF6}" srcOrd="3" destOrd="0" presId="urn:microsoft.com/office/officeart/2005/8/layout/vProcess5"/>
    <dgm:cxn modelId="{F4497069-303C-46B3-AC35-1DF5D4F63545}" type="presParOf" srcId="{3669961F-1BDC-4C6E-8A57-E1AC7A3DE9F2}" destId="{1DECA95F-2ABB-4D01-B81D-2555E8AA228E}" srcOrd="4" destOrd="0" presId="urn:microsoft.com/office/officeart/2005/8/layout/vProcess5"/>
    <dgm:cxn modelId="{12A97227-2B89-4CF6-A7CC-5186F5BBFA48}" type="presParOf" srcId="{3669961F-1BDC-4C6E-8A57-E1AC7A3DE9F2}" destId="{E7377B9B-7557-49BA-94F8-6820FF17B496}" srcOrd="5" destOrd="0" presId="urn:microsoft.com/office/officeart/2005/8/layout/vProcess5"/>
    <dgm:cxn modelId="{329D22FF-5C74-4966-B16D-5ED59C736C4B}" type="presParOf" srcId="{3669961F-1BDC-4C6E-8A57-E1AC7A3DE9F2}" destId="{AC380115-C1A3-44C0-AB7B-62BC122B8FFB}" srcOrd="6" destOrd="0" presId="urn:microsoft.com/office/officeart/2005/8/layout/vProcess5"/>
    <dgm:cxn modelId="{E2D3530B-0646-47BA-B27C-B37766AD682B}" type="presParOf" srcId="{3669961F-1BDC-4C6E-8A57-E1AC7A3DE9F2}" destId="{008C1EB9-E522-4213-96A2-D3FB0DDD1D1F}" srcOrd="7" destOrd="0" presId="urn:microsoft.com/office/officeart/2005/8/layout/vProcess5"/>
    <dgm:cxn modelId="{BE456FC8-0780-4057-98E7-3473BEA91D7F}" type="presParOf" srcId="{3669961F-1BDC-4C6E-8A57-E1AC7A3DE9F2}" destId="{98AF12E4-8EC7-4EBB-A0E3-2E68D6BBF2C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567BBD-CE8C-427D-89E0-E1659F131BB6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39AFD6-143B-480C-A139-62A8721F59A9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400" b="1" dirty="0" smtClean="0">
              <a:solidFill>
                <a:srgbClr val="C00000"/>
              </a:solidFill>
              <a:latin typeface="+mn-lt"/>
            </a:rPr>
            <a:t>Методы и приемы</a:t>
          </a:r>
          <a:endParaRPr lang="ru-RU" sz="2400" b="1" dirty="0">
            <a:solidFill>
              <a:srgbClr val="C00000"/>
            </a:solidFill>
            <a:latin typeface="+mn-lt"/>
          </a:endParaRPr>
        </a:p>
      </dgm:t>
    </dgm:pt>
    <dgm:pt modelId="{4071FB53-3CB1-44AF-B620-9D307497878F}" type="parTrans" cxnId="{F0EC34D4-C78A-4C68-BF8B-7E8AFA34E83C}">
      <dgm:prSet/>
      <dgm:spPr/>
      <dgm:t>
        <a:bodyPr/>
        <a:lstStyle/>
        <a:p>
          <a:endParaRPr lang="ru-RU"/>
        </a:p>
      </dgm:t>
    </dgm:pt>
    <dgm:pt modelId="{B6FA85C9-E5EE-43C1-B0F3-E1A3EE067AA8}" type="sibTrans" cxnId="{F0EC34D4-C78A-4C68-BF8B-7E8AFA34E83C}">
      <dgm:prSet/>
      <dgm:spPr/>
      <dgm:t>
        <a:bodyPr/>
        <a:lstStyle/>
        <a:p>
          <a:endParaRPr lang="ru-RU"/>
        </a:p>
      </dgm:t>
    </dgm:pt>
    <dgm:pt modelId="{07AAF3A4-A6C6-4966-B0B3-572D71FC45DC}">
      <dgm:prSet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b="0" dirty="0" err="1" smtClean="0">
              <a:solidFill>
                <a:schemeClr val="tx1"/>
              </a:solidFill>
            </a:rPr>
            <a:t>Инсерт</a:t>
          </a:r>
          <a:endParaRPr lang="ru-RU" sz="2000" b="0" dirty="0">
            <a:solidFill>
              <a:schemeClr val="tx1"/>
            </a:solidFill>
          </a:endParaRPr>
        </a:p>
      </dgm:t>
    </dgm:pt>
    <dgm:pt modelId="{9E3D5F9A-4475-4FB5-8CF2-6542FF4C9701}" type="parTrans" cxnId="{67929A3A-3F7C-4983-AE18-20EA96F15774}">
      <dgm:prSet/>
      <dgm:spPr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FF276FE6-BD11-47F3-9E71-AA4066EF827A}" type="sibTrans" cxnId="{67929A3A-3F7C-4983-AE18-20EA96F15774}">
      <dgm:prSet/>
      <dgm:spPr/>
      <dgm:t>
        <a:bodyPr/>
        <a:lstStyle/>
        <a:p>
          <a:endParaRPr lang="ru-RU"/>
        </a:p>
      </dgm:t>
    </dgm:pt>
    <dgm:pt modelId="{9658DCD2-D3E3-4477-9626-5041F981FA5E}">
      <dgm:prSet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b="0" dirty="0" smtClean="0">
              <a:solidFill>
                <a:schemeClr val="tx1"/>
              </a:solidFill>
            </a:rPr>
            <a:t>Толстые и тонкие вопросы</a:t>
          </a:r>
          <a:endParaRPr lang="ru-RU" sz="2000" b="0" dirty="0">
            <a:solidFill>
              <a:schemeClr val="tx1"/>
            </a:solidFill>
          </a:endParaRPr>
        </a:p>
      </dgm:t>
    </dgm:pt>
    <dgm:pt modelId="{35321E22-B500-4C7B-81BC-E8F1525A75AF}" type="parTrans" cxnId="{59E44093-38BF-42B9-A9C0-F4C88CF8CC45}">
      <dgm:prSet/>
      <dgm:spPr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9E83BDE3-5CC9-4A10-BD42-AF687E5BCF46}" type="sibTrans" cxnId="{59E44093-38BF-42B9-A9C0-F4C88CF8CC45}">
      <dgm:prSet/>
      <dgm:spPr/>
      <dgm:t>
        <a:bodyPr/>
        <a:lstStyle/>
        <a:p>
          <a:endParaRPr lang="ru-RU"/>
        </a:p>
      </dgm:t>
    </dgm:pt>
    <dgm:pt modelId="{3A09A734-5798-4732-8C82-0D2CB40023DC}">
      <dgm:prSet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b="0" dirty="0" smtClean="0">
              <a:solidFill>
                <a:schemeClr val="tx1"/>
              </a:solidFill>
            </a:rPr>
            <a:t>Таблица ЗХУ</a:t>
          </a:r>
          <a:endParaRPr lang="ru-RU" sz="2000" b="0" dirty="0">
            <a:solidFill>
              <a:schemeClr val="tx1"/>
            </a:solidFill>
          </a:endParaRPr>
        </a:p>
      </dgm:t>
    </dgm:pt>
    <dgm:pt modelId="{85D3F538-1555-4F77-9340-DDFBC2C9AE14}" type="parTrans" cxnId="{30B92818-87DB-40A8-8A0F-B421B10F3A68}">
      <dgm:prSet/>
      <dgm:spPr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9AEBAFBC-DC9D-4D64-816D-B754267F0BA4}" type="sibTrans" cxnId="{30B92818-87DB-40A8-8A0F-B421B10F3A68}">
      <dgm:prSet/>
      <dgm:spPr/>
      <dgm:t>
        <a:bodyPr/>
        <a:lstStyle/>
        <a:p>
          <a:endParaRPr lang="ru-RU"/>
        </a:p>
      </dgm:t>
    </dgm:pt>
    <dgm:pt modelId="{B033F121-7D15-4EAF-B5FD-B0A38600D639}">
      <dgm:prSet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b="0" dirty="0" smtClean="0">
              <a:solidFill>
                <a:schemeClr val="tx1"/>
              </a:solidFill>
            </a:rPr>
            <a:t>Дерево предсказаний</a:t>
          </a:r>
          <a:endParaRPr lang="ru-RU" sz="2000" b="0" dirty="0">
            <a:solidFill>
              <a:schemeClr val="tx1"/>
            </a:solidFill>
          </a:endParaRPr>
        </a:p>
      </dgm:t>
    </dgm:pt>
    <dgm:pt modelId="{3344526B-1028-4DC4-9220-C613AC3F3155}" type="parTrans" cxnId="{B16DE46A-D0A7-4EC5-A415-0ADC6E5E9C5A}">
      <dgm:prSet/>
      <dgm:spPr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38C4B8D2-C780-49A4-9056-4E5B79A61ACD}" type="sibTrans" cxnId="{B16DE46A-D0A7-4EC5-A415-0ADC6E5E9C5A}">
      <dgm:prSet/>
      <dgm:spPr/>
      <dgm:t>
        <a:bodyPr/>
        <a:lstStyle/>
        <a:p>
          <a:endParaRPr lang="ru-RU"/>
        </a:p>
      </dgm:t>
    </dgm:pt>
    <dgm:pt modelId="{8EDC6D69-0249-41C4-A550-B4E809339C43}">
      <dgm:prSet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b="0" dirty="0" smtClean="0">
              <a:solidFill>
                <a:schemeClr val="tx1"/>
              </a:solidFill>
            </a:rPr>
            <a:t>Кто? Что? Где? Когда?</a:t>
          </a:r>
          <a:endParaRPr lang="ru-RU" sz="2000" b="0" dirty="0">
            <a:solidFill>
              <a:schemeClr val="tx1"/>
            </a:solidFill>
          </a:endParaRPr>
        </a:p>
      </dgm:t>
    </dgm:pt>
    <dgm:pt modelId="{544CFE63-8BE9-4720-8B8C-E60850856E0D}" type="parTrans" cxnId="{78C7BE9C-AB2F-48AE-B1E1-833FF1BE096C}">
      <dgm:prSet/>
      <dgm:spPr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BB0B64FC-392A-463C-B07D-07654F0E1FDF}" type="sibTrans" cxnId="{78C7BE9C-AB2F-48AE-B1E1-833FF1BE096C}">
      <dgm:prSet/>
      <dgm:spPr/>
      <dgm:t>
        <a:bodyPr/>
        <a:lstStyle/>
        <a:p>
          <a:endParaRPr lang="ru-RU"/>
        </a:p>
      </dgm:t>
    </dgm:pt>
    <dgm:pt modelId="{BED04A80-6658-448F-A9F1-0DE234276BD1}">
      <dgm:prSet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b="0" dirty="0" smtClean="0">
              <a:solidFill>
                <a:schemeClr val="tx1"/>
              </a:solidFill>
            </a:rPr>
            <a:t>Зигзаг</a:t>
          </a:r>
          <a:endParaRPr lang="ru-RU" sz="2000" b="0" dirty="0">
            <a:solidFill>
              <a:schemeClr val="tx1"/>
            </a:solidFill>
          </a:endParaRPr>
        </a:p>
      </dgm:t>
    </dgm:pt>
    <dgm:pt modelId="{FCAB7E74-2ECA-4530-A71C-5ECFBA8D32BB}" type="parTrans" cxnId="{0D335BF8-5E41-44EE-868D-0BE61C35B289}">
      <dgm:prSet/>
      <dgm:spPr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E517E6DA-3486-4E3C-9C3B-6C1438149891}" type="sibTrans" cxnId="{0D335BF8-5E41-44EE-868D-0BE61C35B289}">
      <dgm:prSet/>
      <dgm:spPr/>
      <dgm:t>
        <a:bodyPr/>
        <a:lstStyle/>
        <a:p>
          <a:endParaRPr lang="ru-RU"/>
        </a:p>
      </dgm:t>
    </dgm:pt>
    <dgm:pt modelId="{B02B0722-8A07-440D-871B-7836A1817A91}">
      <dgm:prSet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b="0" dirty="0" smtClean="0">
              <a:solidFill>
                <a:schemeClr val="tx1"/>
              </a:solidFill>
            </a:rPr>
            <a:t>6 </a:t>
          </a:r>
          <a:r>
            <a:rPr lang="ru-RU" sz="2000" b="0" dirty="0" err="1" smtClean="0">
              <a:solidFill>
                <a:schemeClr val="tx1"/>
              </a:solidFill>
            </a:rPr>
            <a:t>думательных</a:t>
          </a:r>
          <a:r>
            <a:rPr lang="ru-RU" sz="2000" b="0" dirty="0" smtClean="0">
              <a:solidFill>
                <a:schemeClr val="tx1"/>
              </a:solidFill>
            </a:rPr>
            <a:t> шляп</a:t>
          </a:r>
          <a:endParaRPr lang="ru-RU" sz="2000" b="0" dirty="0">
            <a:solidFill>
              <a:schemeClr val="tx1"/>
            </a:solidFill>
          </a:endParaRPr>
        </a:p>
      </dgm:t>
    </dgm:pt>
    <dgm:pt modelId="{EB19091B-C80A-484B-91B7-03A0B8F015B7}" type="parTrans" cxnId="{FEC7C91A-2C75-4C20-8CCD-CB2519088487}">
      <dgm:prSet/>
      <dgm:spPr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74EFF094-5B53-4F3D-8082-F0B1DFC605B4}" type="sibTrans" cxnId="{FEC7C91A-2C75-4C20-8CCD-CB2519088487}">
      <dgm:prSet/>
      <dgm:spPr/>
      <dgm:t>
        <a:bodyPr/>
        <a:lstStyle/>
        <a:p>
          <a:endParaRPr lang="ru-RU"/>
        </a:p>
      </dgm:t>
    </dgm:pt>
    <dgm:pt modelId="{08DFA3BF-AA4A-4E6F-92B8-8D3C246E6C4A}">
      <dgm:prSet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b="0" dirty="0" err="1" smtClean="0">
              <a:solidFill>
                <a:schemeClr val="tx1"/>
              </a:solidFill>
            </a:rPr>
            <a:t>Синквейн</a:t>
          </a:r>
          <a:endParaRPr lang="ru-RU" sz="2000" b="0" dirty="0">
            <a:solidFill>
              <a:schemeClr val="tx1"/>
            </a:solidFill>
          </a:endParaRPr>
        </a:p>
      </dgm:t>
    </dgm:pt>
    <dgm:pt modelId="{8770EB25-C69E-421E-A88B-5AC598C99422}" type="parTrans" cxnId="{59D02FBC-FF1A-47AF-89C7-F09B3CD5AB79}">
      <dgm:prSet/>
      <dgm:spPr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CA7392C2-5956-41AC-B154-8CDDA1CE854C}" type="sibTrans" cxnId="{59D02FBC-FF1A-47AF-89C7-F09B3CD5AB79}">
      <dgm:prSet/>
      <dgm:spPr/>
      <dgm:t>
        <a:bodyPr/>
        <a:lstStyle/>
        <a:p>
          <a:endParaRPr lang="ru-RU"/>
        </a:p>
      </dgm:t>
    </dgm:pt>
    <dgm:pt modelId="{0EBC0A8C-9773-48E9-90ED-BD79818AA2A8}">
      <dgm:prSet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b="0" dirty="0" smtClean="0">
              <a:solidFill>
                <a:schemeClr val="tx1"/>
              </a:solidFill>
            </a:rPr>
            <a:t>Кластер</a:t>
          </a:r>
          <a:endParaRPr lang="ru-RU" sz="2000" b="0" dirty="0">
            <a:solidFill>
              <a:schemeClr val="tx1"/>
            </a:solidFill>
          </a:endParaRPr>
        </a:p>
      </dgm:t>
    </dgm:pt>
    <dgm:pt modelId="{01542BC0-F7A9-4CF9-B36D-41AB9705FFD8}" type="parTrans" cxnId="{8B873470-459C-4797-A944-8BB9F3E03AAC}">
      <dgm:prSet/>
      <dgm:spPr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F9A95F69-A095-4A23-BD5A-0B6558C29C35}" type="sibTrans" cxnId="{8B873470-459C-4797-A944-8BB9F3E03AAC}">
      <dgm:prSet/>
      <dgm:spPr/>
      <dgm:t>
        <a:bodyPr/>
        <a:lstStyle/>
        <a:p>
          <a:endParaRPr lang="ru-RU"/>
        </a:p>
      </dgm:t>
    </dgm:pt>
    <dgm:pt modelId="{45742F47-D120-4448-A299-E99F4C7D27F1}" type="pres">
      <dgm:prSet presAssocID="{D6567BBD-CE8C-427D-89E0-E1659F131B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350085-7E68-418F-8258-5688EF2FF2BE}" type="pres">
      <dgm:prSet presAssocID="{B339AFD6-143B-480C-A139-62A8721F59A9}" presName="centerShape" presStyleLbl="node0" presStyleIdx="0" presStyleCnt="1" custScaleX="200507" custScaleY="124711"/>
      <dgm:spPr/>
      <dgm:t>
        <a:bodyPr/>
        <a:lstStyle/>
        <a:p>
          <a:endParaRPr lang="ru-RU"/>
        </a:p>
      </dgm:t>
    </dgm:pt>
    <dgm:pt modelId="{C66E1C48-92F9-4FA1-A138-6076A5D0C5C4}" type="pres">
      <dgm:prSet presAssocID="{9E3D5F9A-4475-4FB5-8CF2-6542FF4C9701}" presName="Name9" presStyleLbl="parChTrans1D2" presStyleIdx="0" presStyleCnt="9"/>
      <dgm:spPr/>
      <dgm:t>
        <a:bodyPr/>
        <a:lstStyle/>
        <a:p>
          <a:endParaRPr lang="ru-RU"/>
        </a:p>
      </dgm:t>
    </dgm:pt>
    <dgm:pt modelId="{26A7F87C-B5E8-454C-8045-21069851E083}" type="pres">
      <dgm:prSet presAssocID="{9E3D5F9A-4475-4FB5-8CF2-6542FF4C9701}" presName="connTx" presStyleLbl="parChTrans1D2" presStyleIdx="0" presStyleCnt="9"/>
      <dgm:spPr/>
      <dgm:t>
        <a:bodyPr/>
        <a:lstStyle/>
        <a:p>
          <a:endParaRPr lang="ru-RU"/>
        </a:p>
      </dgm:t>
    </dgm:pt>
    <dgm:pt modelId="{606261C9-C270-4AA8-9B3B-990A7A4C5ECC}" type="pres">
      <dgm:prSet presAssocID="{07AAF3A4-A6C6-4966-B0B3-572D71FC45DC}" presName="node" presStyleLbl="node1" presStyleIdx="0" presStyleCnt="9" custScaleX="155881" custScaleY="1094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E42E80-D7FB-445F-9D89-0B966FCA762D}" type="pres">
      <dgm:prSet presAssocID="{35321E22-B500-4C7B-81BC-E8F1525A75AF}" presName="Name9" presStyleLbl="parChTrans1D2" presStyleIdx="1" presStyleCnt="9"/>
      <dgm:spPr/>
      <dgm:t>
        <a:bodyPr/>
        <a:lstStyle/>
        <a:p>
          <a:endParaRPr lang="ru-RU"/>
        </a:p>
      </dgm:t>
    </dgm:pt>
    <dgm:pt modelId="{40F6280E-2509-4866-9235-C2A9986D1DC1}" type="pres">
      <dgm:prSet presAssocID="{35321E22-B500-4C7B-81BC-E8F1525A75AF}" presName="connTx" presStyleLbl="parChTrans1D2" presStyleIdx="1" presStyleCnt="9"/>
      <dgm:spPr/>
      <dgm:t>
        <a:bodyPr/>
        <a:lstStyle/>
        <a:p>
          <a:endParaRPr lang="ru-RU"/>
        </a:p>
      </dgm:t>
    </dgm:pt>
    <dgm:pt modelId="{26985EF6-0C4F-4DA5-B613-3DA0A53600E4}" type="pres">
      <dgm:prSet presAssocID="{9658DCD2-D3E3-4477-9626-5041F981FA5E}" presName="node" presStyleLbl="node1" presStyleIdx="1" presStyleCnt="9" custScaleX="200513" custScaleY="123677" custRadScaleRad="100259" custRadScaleInc="180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B6FCC3-1001-4F45-99DB-AAFA31BCD3B3}" type="pres">
      <dgm:prSet presAssocID="{85D3F538-1555-4F77-9340-DDFBC2C9AE14}" presName="Name9" presStyleLbl="parChTrans1D2" presStyleIdx="2" presStyleCnt="9"/>
      <dgm:spPr/>
      <dgm:t>
        <a:bodyPr/>
        <a:lstStyle/>
        <a:p>
          <a:endParaRPr lang="ru-RU"/>
        </a:p>
      </dgm:t>
    </dgm:pt>
    <dgm:pt modelId="{62B66F4E-91D7-44BE-B2E1-5C507DB9ED2B}" type="pres">
      <dgm:prSet presAssocID="{85D3F538-1555-4F77-9340-DDFBC2C9AE14}" presName="connTx" presStyleLbl="parChTrans1D2" presStyleIdx="2" presStyleCnt="9"/>
      <dgm:spPr/>
      <dgm:t>
        <a:bodyPr/>
        <a:lstStyle/>
        <a:p>
          <a:endParaRPr lang="ru-RU"/>
        </a:p>
      </dgm:t>
    </dgm:pt>
    <dgm:pt modelId="{06A4FC3D-BF8D-4103-8FA0-3FBD4B37F598}" type="pres">
      <dgm:prSet presAssocID="{3A09A734-5798-4732-8C82-0D2CB40023DC}" presName="node" presStyleLbl="node1" presStyleIdx="2" presStyleCnt="9" custScaleX="152421" custScaleY="1166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37E680-1063-4465-A527-B29323CC74EA}" type="pres">
      <dgm:prSet presAssocID="{3344526B-1028-4DC4-9220-C613AC3F3155}" presName="Name9" presStyleLbl="parChTrans1D2" presStyleIdx="3" presStyleCnt="9"/>
      <dgm:spPr/>
      <dgm:t>
        <a:bodyPr/>
        <a:lstStyle/>
        <a:p>
          <a:endParaRPr lang="ru-RU"/>
        </a:p>
      </dgm:t>
    </dgm:pt>
    <dgm:pt modelId="{883AA473-6E7A-4B72-BE08-96D4AD75ECA5}" type="pres">
      <dgm:prSet presAssocID="{3344526B-1028-4DC4-9220-C613AC3F3155}" presName="connTx" presStyleLbl="parChTrans1D2" presStyleIdx="3" presStyleCnt="9"/>
      <dgm:spPr/>
      <dgm:t>
        <a:bodyPr/>
        <a:lstStyle/>
        <a:p>
          <a:endParaRPr lang="ru-RU"/>
        </a:p>
      </dgm:t>
    </dgm:pt>
    <dgm:pt modelId="{5C2DB26F-5400-40AE-BA36-F6EF99D71FC1}" type="pres">
      <dgm:prSet presAssocID="{B033F121-7D15-4EAF-B5FD-B0A38600D639}" presName="node" presStyleLbl="node1" presStyleIdx="3" presStyleCnt="9" custScaleX="162670" custScaleY="128394" custRadScaleRad="103396" custRadScaleInc="-808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8A0230-5F99-49C7-B4D3-AB10FF618A72}" type="pres">
      <dgm:prSet presAssocID="{544CFE63-8BE9-4720-8B8C-E60850856E0D}" presName="Name9" presStyleLbl="parChTrans1D2" presStyleIdx="4" presStyleCnt="9"/>
      <dgm:spPr/>
      <dgm:t>
        <a:bodyPr/>
        <a:lstStyle/>
        <a:p>
          <a:endParaRPr lang="ru-RU"/>
        </a:p>
      </dgm:t>
    </dgm:pt>
    <dgm:pt modelId="{9907C000-D423-4599-A742-A120415EFE07}" type="pres">
      <dgm:prSet presAssocID="{544CFE63-8BE9-4720-8B8C-E60850856E0D}" presName="connTx" presStyleLbl="parChTrans1D2" presStyleIdx="4" presStyleCnt="9"/>
      <dgm:spPr/>
      <dgm:t>
        <a:bodyPr/>
        <a:lstStyle/>
        <a:p>
          <a:endParaRPr lang="ru-RU"/>
        </a:p>
      </dgm:t>
    </dgm:pt>
    <dgm:pt modelId="{3E44306C-F040-41A2-925C-2B89862DF132}" type="pres">
      <dgm:prSet presAssocID="{8EDC6D69-0249-41C4-A550-B4E809339C43}" presName="node" presStyleLbl="node1" presStyleIdx="4" presStyleCnt="9" custScaleX="192656" custScaleY="130675" custRadScaleRad="100140" custRadScaleInc="-34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790C90-3FBA-4DFF-8287-427125018A08}" type="pres">
      <dgm:prSet presAssocID="{FCAB7E74-2ECA-4530-A71C-5ECFBA8D32BB}" presName="Name9" presStyleLbl="parChTrans1D2" presStyleIdx="5" presStyleCnt="9"/>
      <dgm:spPr/>
      <dgm:t>
        <a:bodyPr/>
        <a:lstStyle/>
        <a:p>
          <a:endParaRPr lang="ru-RU"/>
        </a:p>
      </dgm:t>
    </dgm:pt>
    <dgm:pt modelId="{2144B216-BE29-4923-86A4-7343835EA1F9}" type="pres">
      <dgm:prSet presAssocID="{FCAB7E74-2ECA-4530-A71C-5ECFBA8D32BB}" presName="connTx" presStyleLbl="parChTrans1D2" presStyleIdx="5" presStyleCnt="9"/>
      <dgm:spPr/>
      <dgm:t>
        <a:bodyPr/>
        <a:lstStyle/>
        <a:p>
          <a:endParaRPr lang="ru-RU"/>
        </a:p>
      </dgm:t>
    </dgm:pt>
    <dgm:pt modelId="{174DC1A9-061E-42CC-A6C7-B27321E64EBB}" type="pres">
      <dgm:prSet presAssocID="{BED04A80-6658-448F-A9F1-0DE234276BD1}" presName="node" presStyleLbl="node1" presStyleIdx="5" presStyleCnt="9" custScaleX="162464" custScaleY="133808" custRadScaleRad="101535" custRadScaleInc="115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0C3405-1082-405C-9069-0495ACE9EC35}" type="pres">
      <dgm:prSet presAssocID="{EB19091B-C80A-484B-91B7-03A0B8F015B7}" presName="Name9" presStyleLbl="parChTrans1D2" presStyleIdx="6" presStyleCnt="9"/>
      <dgm:spPr/>
      <dgm:t>
        <a:bodyPr/>
        <a:lstStyle/>
        <a:p>
          <a:endParaRPr lang="ru-RU"/>
        </a:p>
      </dgm:t>
    </dgm:pt>
    <dgm:pt modelId="{D62ED303-2B2F-4CA8-A695-8B23B7131CD3}" type="pres">
      <dgm:prSet presAssocID="{EB19091B-C80A-484B-91B7-03A0B8F015B7}" presName="connTx" presStyleLbl="parChTrans1D2" presStyleIdx="6" presStyleCnt="9"/>
      <dgm:spPr/>
      <dgm:t>
        <a:bodyPr/>
        <a:lstStyle/>
        <a:p>
          <a:endParaRPr lang="ru-RU"/>
        </a:p>
      </dgm:t>
    </dgm:pt>
    <dgm:pt modelId="{94242DE1-FAFC-45A2-B14E-9CC4A6DCBF84}" type="pres">
      <dgm:prSet presAssocID="{B02B0722-8A07-440D-871B-7836A1817A91}" presName="node" presStyleLbl="node1" presStyleIdx="6" presStyleCnt="9" custScaleX="243374" custScaleY="131526" custRadScaleRad="102232" custRadScaleInc="22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BB2D1B-E5FE-4FD7-8B61-B476FDD3EAF2}" type="pres">
      <dgm:prSet presAssocID="{8770EB25-C69E-421E-A88B-5AC598C99422}" presName="Name9" presStyleLbl="parChTrans1D2" presStyleIdx="7" presStyleCnt="9"/>
      <dgm:spPr/>
      <dgm:t>
        <a:bodyPr/>
        <a:lstStyle/>
        <a:p>
          <a:endParaRPr lang="ru-RU"/>
        </a:p>
      </dgm:t>
    </dgm:pt>
    <dgm:pt modelId="{0B24F336-0F72-46E0-9136-B0695B5C5604}" type="pres">
      <dgm:prSet presAssocID="{8770EB25-C69E-421E-A88B-5AC598C99422}" presName="connTx" presStyleLbl="parChTrans1D2" presStyleIdx="7" presStyleCnt="9"/>
      <dgm:spPr/>
      <dgm:t>
        <a:bodyPr/>
        <a:lstStyle/>
        <a:p>
          <a:endParaRPr lang="ru-RU"/>
        </a:p>
      </dgm:t>
    </dgm:pt>
    <dgm:pt modelId="{C5767C4A-42F5-407C-980C-8E73AC17CB1D}" type="pres">
      <dgm:prSet presAssocID="{08DFA3BF-AA4A-4E6F-92B8-8D3C246E6C4A}" presName="node" presStyleLbl="node1" presStyleIdx="7" presStyleCnt="9" custScaleX="164982" custScaleY="1145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138017-3718-4B5F-A0C0-0300F2FE1B18}" type="pres">
      <dgm:prSet presAssocID="{01542BC0-F7A9-4CF9-B36D-41AB9705FFD8}" presName="Name9" presStyleLbl="parChTrans1D2" presStyleIdx="8" presStyleCnt="9"/>
      <dgm:spPr/>
      <dgm:t>
        <a:bodyPr/>
        <a:lstStyle/>
        <a:p>
          <a:endParaRPr lang="ru-RU"/>
        </a:p>
      </dgm:t>
    </dgm:pt>
    <dgm:pt modelId="{2AAB0B1B-BBF3-408B-8816-A4AE8D16054C}" type="pres">
      <dgm:prSet presAssocID="{01542BC0-F7A9-4CF9-B36D-41AB9705FFD8}" presName="connTx" presStyleLbl="parChTrans1D2" presStyleIdx="8" presStyleCnt="9"/>
      <dgm:spPr/>
      <dgm:t>
        <a:bodyPr/>
        <a:lstStyle/>
        <a:p>
          <a:endParaRPr lang="ru-RU"/>
        </a:p>
      </dgm:t>
    </dgm:pt>
    <dgm:pt modelId="{D44B1716-FC54-47B2-B3E8-9AFA7F1AE6E4}" type="pres">
      <dgm:prSet presAssocID="{0EBC0A8C-9773-48E9-90ED-BD79818AA2A8}" presName="node" presStyleLbl="node1" presStyleIdx="8" presStyleCnt="9" custScaleX="154607" custScaleY="123677" custRadScaleRad="108323" custRadScaleInc="7639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8CC921-C3F1-4277-A109-119BE5ED3A1A}" type="presOf" srcId="{B033F121-7D15-4EAF-B5FD-B0A38600D639}" destId="{5C2DB26F-5400-40AE-BA36-F6EF99D71FC1}" srcOrd="0" destOrd="0" presId="urn:microsoft.com/office/officeart/2005/8/layout/radial1"/>
    <dgm:cxn modelId="{FEC7C91A-2C75-4C20-8CCD-CB2519088487}" srcId="{B339AFD6-143B-480C-A139-62A8721F59A9}" destId="{B02B0722-8A07-440D-871B-7836A1817A91}" srcOrd="6" destOrd="0" parTransId="{EB19091B-C80A-484B-91B7-03A0B8F015B7}" sibTransId="{74EFF094-5B53-4F3D-8082-F0B1DFC605B4}"/>
    <dgm:cxn modelId="{F0EC34D4-C78A-4C68-BF8B-7E8AFA34E83C}" srcId="{D6567BBD-CE8C-427D-89E0-E1659F131BB6}" destId="{B339AFD6-143B-480C-A139-62A8721F59A9}" srcOrd="0" destOrd="0" parTransId="{4071FB53-3CB1-44AF-B620-9D307497878F}" sibTransId="{B6FA85C9-E5EE-43C1-B0F3-E1A3EE067AA8}"/>
    <dgm:cxn modelId="{12DD9D83-9DA6-487C-AEC3-44F093211A98}" type="presOf" srcId="{8EDC6D69-0249-41C4-A550-B4E809339C43}" destId="{3E44306C-F040-41A2-925C-2B89862DF132}" srcOrd="0" destOrd="0" presId="urn:microsoft.com/office/officeart/2005/8/layout/radial1"/>
    <dgm:cxn modelId="{6A89EFBC-5FA2-4391-B410-3E3744FA74A7}" type="presOf" srcId="{07AAF3A4-A6C6-4966-B0B3-572D71FC45DC}" destId="{606261C9-C270-4AA8-9B3B-990A7A4C5ECC}" srcOrd="0" destOrd="0" presId="urn:microsoft.com/office/officeart/2005/8/layout/radial1"/>
    <dgm:cxn modelId="{D5EFB5AF-DCD4-4A9D-A748-9FDD6F6ABBD8}" type="presOf" srcId="{3344526B-1028-4DC4-9220-C613AC3F3155}" destId="{883AA473-6E7A-4B72-BE08-96D4AD75ECA5}" srcOrd="1" destOrd="0" presId="urn:microsoft.com/office/officeart/2005/8/layout/radial1"/>
    <dgm:cxn modelId="{131C812A-4208-4E4E-8174-907183F10CE0}" type="presOf" srcId="{3344526B-1028-4DC4-9220-C613AC3F3155}" destId="{0037E680-1063-4465-A527-B29323CC74EA}" srcOrd="0" destOrd="0" presId="urn:microsoft.com/office/officeart/2005/8/layout/radial1"/>
    <dgm:cxn modelId="{339D2C5D-118D-4118-AA2C-A7572F43915E}" type="presOf" srcId="{01542BC0-F7A9-4CF9-B36D-41AB9705FFD8}" destId="{2AAB0B1B-BBF3-408B-8816-A4AE8D16054C}" srcOrd="1" destOrd="0" presId="urn:microsoft.com/office/officeart/2005/8/layout/radial1"/>
    <dgm:cxn modelId="{782194F1-CBB6-4D72-9054-430870FE6F27}" type="presOf" srcId="{3A09A734-5798-4732-8C82-0D2CB40023DC}" destId="{06A4FC3D-BF8D-4103-8FA0-3FBD4B37F598}" srcOrd="0" destOrd="0" presId="urn:microsoft.com/office/officeart/2005/8/layout/radial1"/>
    <dgm:cxn modelId="{8B873470-459C-4797-A944-8BB9F3E03AAC}" srcId="{B339AFD6-143B-480C-A139-62A8721F59A9}" destId="{0EBC0A8C-9773-48E9-90ED-BD79818AA2A8}" srcOrd="8" destOrd="0" parTransId="{01542BC0-F7A9-4CF9-B36D-41AB9705FFD8}" sibTransId="{F9A95F69-A095-4A23-BD5A-0B6558C29C35}"/>
    <dgm:cxn modelId="{CEE2CF11-D6C0-40FD-A43B-EE9A2F0250AE}" type="presOf" srcId="{FCAB7E74-2ECA-4530-A71C-5ECFBA8D32BB}" destId="{2144B216-BE29-4923-86A4-7343835EA1F9}" srcOrd="1" destOrd="0" presId="urn:microsoft.com/office/officeart/2005/8/layout/radial1"/>
    <dgm:cxn modelId="{08F45D17-BA01-4431-A3C3-34E6D9FC6661}" type="presOf" srcId="{9658DCD2-D3E3-4477-9626-5041F981FA5E}" destId="{26985EF6-0C4F-4DA5-B613-3DA0A53600E4}" srcOrd="0" destOrd="0" presId="urn:microsoft.com/office/officeart/2005/8/layout/radial1"/>
    <dgm:cxn modelId="{2FEC7101-09E4-473D-8FA3-1ED0A2B88788}" type="presOf" srcId="{D6567BBD-CE8C-427D-89E0-E1659F131BB6}" destId="{45742F47-D120-4448-A299-E99F4C7D27F1}" srcOrd="0" destOrd="0" presId="urn:microsoft.com/office/officeart/2005/8/layout/radial1"/>
    <dgm:cxn modelId="{6AE49256-940C-4FC0-9F38-ABBBC35FAB59}" type="presOf" srcId="{544CFE63-8BE9-4720-8B8C-E60850856E0D}" destId="{9907C000-D423-4599-A742-A120415EFE07}" srcOrd="1" destOrd="0" presId="urn:microsoft.com/office/officeart/2005/8/layout/radial1"/>
    <dgm:cxn modelId="{48C6DCBB-6A6B-42BC-8BB7-1700A0250F9B}" type="presOf" srcId="{8770EB25-C69E-421E-A88B-5AC598C99422}" destId="{0B24F336-0F72-46E0-9136-B0695B5C5604}" srcOrd="1" destOrd="0" presId="urn:microsoft.com/office/officeart/2005/8/layout/radial1"/>
    <dgm:cxn modelId="{B36B7688-6654-448A-8656-DB7920BD5CCF}" type="presOf" srcId="{B02B0722-8A07-440D-871B-7836A1817A91}" destId="{94242DE1-FAFC-45A2-B14E-9CC4A6DCBF84}" srcOrd="0" destOrd="0" presId="urn:microsoft.com/office/officeart/2005/8/layout/radial1"/>
    <dgm:cxn modelId="{59E44093-38BF-42B9-A9C0-F4C88CF8CC45}" srcId="{B339AFD6-143B-480C-A139-62A8721F59A9}" destId="{9658DCD2-D3E3-4477-9626-5041F981FA5E}" srcOrd="1" destOrd="0" parTransId="{35321E22-B500-4C7B-81BC-E8F1525A75AF}" sibTransId="{9E83BDE3-5CC9-4A10-BD42-AF687E5BCF46}"/>
    <dgm:cxn modelId="{59D02FBC-FF1A-47AF-89C7-F09B3CD5AB79}" srcId="{B339AFD6-143B-480C-A139-62A8721F59A9}" destId="{08DFA3BF-AA4A-4E6F-92B8-8D3C246E6C4A}" srcOrd="7" destOrd="0" parTransId="{8770EB25-C69E-421E-A88B-5AC598C99422}" sibTransId="{CA7392C2-5956-41AC-B154-8CDDA1CE854C}"/>
    <dgm:cxn modelId="{11CD647E-81B4-4A44-98D4-7B585745D04E}" type="presOf" srcId="{35321E22-B500-4C7B-81BC-E8F1525A75AF}" destId="{0CE42E80-D7FB-445F-9D89-0B966FCA762D}" srcOrd="0" destOrd="0" presId="urn:microsoft.com/office/officeart/2005/8/layout/radial1"/>
    <dgm:cxn modelId="{A12DB942-FC49-45CF-B56F-165C70253D53}" type="presOf" srcId="{35321E22-B500-4C7B-81BC-E8F1525A75AF}" destId="{40F6280E-2509-4866-9235-C2A9986D1DC1}" srcOrd="1" destOrd="0" presId="urn:microsoft.com/office/officeart/2005/8/layout/radial1"/>
    <dgm:cxn modelId="{FBA71274-CBF5-4299-ABB9-24151B6AE5B2}" type="presOf" srcId="{9E3D5F9A-4475-4FB5-8CF2-6542FF4C9701}" destId="{C66E1C48-92F9-4FA1-A138-6076A5D0C5C4}" srcOrd="0" destOrd="0" presId="urn:microsoft.com/office/officeart/2005/8/layout/radial1"/>
    <dgm:cxn modelId="{A06077CA-03E7-4347-BC7D-9FC5FC1EB43E}" type="presOf" srcId="{85D3F538-1555-4F77-9340-DDFBC2C9AE14}" destId="{62B66F4E-91D7-44BE-B2E1-5C507DB9ED2B}" srcOrd="1" destOrd="0" presId="urn:microsoft.com/office/officeart/2005/8/layout/radial1"/>
    <dgm:cxn modelId="{08BFF8C5-01B0-47BB-90E5-3A535F643A65}" type="presOf" srcId="{8770EB25-C69E-421E-A88B-5AC598C99422}" destId="{79BB2D1B-E5FE-4FD7-8B61-B476FDD3EAF2}" srcOrd="0" destOrd="0" presId="urn:microsoft.com/office/officeart/2005/8/layout/radial1"/>
    <dgm:cxn modelId="{3F5F1CE2-AC68-4605-A251-57650ABC122E}" type="presOf" srcId="{85D3F538-1555-4F77-9340-DDFBC2C9AE14}" destId="{86B6FCC3-1001-4F45-99DB-AAFA31BCD3B3}" srcOrd="0" destOrd="0" presId="urn:microsoft.com/office/officeart/2005/8/layout/radial1"/>
    <dgm:cxn modelId="{10F654F2-2EDE-4E06-9294-2FFF8FA00C52}" type="presOf" srcId="{BED04A80-6658-448F-A9F1-0DE234276BD1}" destId="{174DC1A9-061E-42CC-A6C7-B27321E64EBB}" srcOrd="0" destOrd="0" presId="urn:microsoft.com/office/officeart/2005/8/layout/radial1"/>
    <dgm:cxn modelId="{2D46A8B5-4C23-45EA-AA47-8548071A11CF}" type="presOf" srcId="{9E3D5F9A-4475-4FB5-8CF2-6542FF4C9701}" destId="{26A7F87C-B5E8-454C-8045-21069851E083}" srcOrd="1" destOrd="0" presId="urn:microsoft.com/office/officeart/2005/8/layout/radial1"/>
    <dgm:cxn modelId="{110F420F-5CD0-4129-A36B-8D65B87A4864}" type="presOf" srcId="{FCAB7E74-2ECA-4530-A71C-5ECFBA8D32BB}" destId="{1B790C90-3FBA-4DFF-8287-427125018A08}" srcOrd="0" destOrd="0" presId="urn:microsoft.com/office/officeart/2005/8/layout/radial1"/>
    <dgm:cxn modelId="{67929A3A-3F7C-4983-AE18-20EA96F15774}" srcId="{B339AFD6-143B-480C-A139-62A8721F59A9}" destId="{07AAF3A4-A6C6-4966-B0B3-572D71FC45DC}" srcOrd="0" destOrd="0" parTransId="{9E3D5F9A-4475-4FB5-8CF2-6542FF4C9701}" sibTransId="{FF276FE6-BD11-47F3-9E71-AA4066EF827A}"/>
    <dgm:cxn modelId="{78C7BE9C-AB2F-48AE-B1E1-833FF1BE096C}" srcId="{B339AFD6-143B-480C-A139-62A8721F59A9}" destId="{8EDC6D69-0249-41C4-A550-B4E809339C43}" srcOrd="4" destOrd="0" parTransId="{544CFE63-8BE9-4720-8B8C-E60850856E0D}" sibTransId="{BB0B64FC-392A-463C-B07D-07654F0E1FDF}"/>
    <dgm:cxn modelId="{0D335BF8-5E41-44EE-868D-0BE61C35B289}" srcId="{B339AFD6-143B-480C-A139-62A8721F59A9}" destId="{BED04A80-6658-448F-A9F1-0DE234276BD1}" srcOrd="5" destOrd="0" parTransId="{FCAB7E74-2ECA-4530-A71C-5ECFBA8D32BB}" sibTransId="{E517E6DA-3486-4E3C-9C3B-6C1438149891}"/>
    <dgm:cxn modelId="{3A8E1CC1-1D5A-4F6F-B82A-96EBB8A455FB}" type="presOf" srcId="{544CFE63-8BE9-4720-8B8C-E60850856E0D}" destId="{798A0230-5F99-49C7-B4D3-AB10FF618A72}" srcOrd="0" destOrd="0" presId="urn:microsoft.com/office/officeart/2005/8/layout/radial1"/>
    <dgm:cxn modelId="{30B92818-87DB-40A8-8A0F-B421B10F3A68}" srcId="{B339AFD6-143B-480C-A139-62A8721F59A9}" destId="{3A09A734-5798-4732-8C82-0D2CB40023DC}" srcOrd="2" destOrd="0" parTransId="{85D3F538-1555-4F77-9340-DDFBC2C9AE14}" sibTransId="{9AEBAFBC-DC9D-4D64-816D-B754267F0BA4}"/>
    <dgm:cxn modelId="{D23601F2-8595-4752-A437-1C8EDB15D42C}" type="presOf" srcId="{08DFA3BF-AA4A-4E6F-92B8-8D3C246E6C4A}" destId="{C5767C4A-42F5-407C-980C-8E73AC17CB1D}" srcOrd="0" destOrd="0" presId="urn:microsoft.com/office/officeart/2005/8/layout/radial1"/>
    <dgm:cxn modelId="{7899CA6E-1564-4FE6-A47C-473374BBA7C8}" type="presOf" srcId="{0EBC0A8C-9773-48E9-90ED-BD79818AA2A8}" destId="{D44B1716-FC54-47B2-B3E8-9AFA7F1AE6E4}" srcOrd="0" destOrd="0" presId="urn:microsoft.com/office/officeart/2005/8/layout/radial1"/>
    <dgm:cxn modelId="{B16DE46A-D0A7-4EC5-A415-0ADC6E5E9C5A}" srcId="{B339AFD6-143B-480C-A139-62A8721F59A9}" destId="{B033F121-7D15-4EAF-B5FD-B0A38600D639}" srcOrd="3" destOrd="0" parTransId="{3344526B-1028-4DC4-9220-C613AC3F3155}" sibTransId="{38C4B8D2-C780-49A4-9056-4E5B79A61ACD}"/>
    <dgm:cxn modelId="{8F893437-4514-4EEE-9BDB-18328D9E3476}" type="presOf" srcId="{01542BC0-F7A9-4CF9-B36D-41AB9705FFD8}" destId="{FC138017-3718-4B5F-A0C0-0300F2FE1B18}" srcOrd="0" destOrd="0" presId="urn:microsoft.com/office/officeart/2005/8/layout/radial1"/>
    <dgm:cxn modelId="{A88E9DF3-330F-41F3-8A5D-A3A890ABA074}" type="presOf" srcId="{EB19091B-C80A-484B-91B7-03A0B8F015B7}" destId="{CC0C3405-1082-405C-9069-0495ACE9EC35}" srcOrd="0" destOrd="0" presId="urn:microsoft.com/office/officeart/2005/8/layout/radial1"/>
    <dgm:cxn modelId="{25EB5AEE-5E8C-41BB-AE19-728062FF969C}" type="presOf" srcId="{B339AFD6-143B-480C-A139-62A8721F59A9}" destId="{B2350085-7E68-418F-8258-5688EF2FF2BE}" srcOrd="0" destOrd="0" presId="urn:microsoft.com/office/officeart/2005/8/layout/radial1"/>
    <dgm:cxn modelId="{21F646E3-BF0C-4464-9E3B-B6782F72A8EB}" type="presOf" srcId="{EB19091B-C80A-484B-91B7-03A0B8F015B7}" destId="{D62ED303-2B2F-4CA8-A695-8B23B7131CD3}" srcOrd="1" destOrd="0" presId="urn:microsoft.com/office/officeart/2005/8/layout/radial1"/>
    <dgm:cxn modelId="{ECD439A8-D2FB-4ECF-A001-221CF9C5E7BF}" type="presParOf" srcId="{45742F47-D120-4448-A299-E99F4C7D27F1}" destId="{B2350085-7E68-418F-8258-5688EF2FF2BE}" srcOrd="0" destOrd="0" presId="urn:microsoft.com/office/officeart/2005/8/layout/radial1"/>
    <dgm:cxn modelId="{88077B7A-FEF9-4FA0-9CA2-252BDEE4DBA3}" type="presParOf" srcId="{45742F47-D120-4448-A299-E99F4C7D27F1}" destId="{C66E1C48-92F9-4FA1-A138-6076A5D0C5C4}" srcOrd="1" destOrd="0" presId="urn:microsoft.com/office/officeart/2005/8/layout/radial1"/>
    <dgm:cxn modelId="{C5954E49-F987-4734-B94F-D1FD389C209D}" type="presParOf" srcId="{C66E1C48-92F9-4FA1-A138-6076A5D0C5C4}" destId="{26A7F87C-B5E8-454C-8045-21069851E083}" srcOrd="0" destOrd="0" presId="urn:microsoft.com/office/officeart/2005/8/layout/radial1"/>
    <dgm:cxn modelId="{70BF6C57-A3E6-411F-8CCD-6593F2785AA5}" type="presParOf" srcId="{45742F47-D120-4448-A299-E99F4C7D27F1}" destId="{606261C9-C270-4AA8-9B3B-990A7A4C5ECC}" srcOrd="2" destOrd="0" presId="urn:microsoft.com/office/officeart/2005/8/layout/radial1"/>
    <dgm:cxn modelId="{61112E0D-1A35-4A73-B380-EAD8258BBDEA}" type="presParOf" srcId="{45742F47-D120-4448-A299-E99F4C7D27F1}" destId="{0CE42E80-D7FB-445F-9D89-0B966FCA762D}" srcOrd="3" destOrd="0" presId="urn:microsoft.com/office/officeart/2005/8/layout/radial1"/>
    <dgm:cxn modelId="{9AA4CC9F-7F70-4787-B755-6F75456A106E}" type="presParOf" srcId="{0CE42E80-D7FB-445F-9D89-0B966FCA762D}" destId="{40F6280E-2509-4866-9235-C2A9986D1DC1}" srcOrd="0" destOrd="0" presId="urn:microsoft.com/office/officeart/2005/8/layout/radial1"/>
    <dgm:cxn modelId="{09B6E771-583B-485E-A4EB-9028B62BAA39}" type="presParOf" srcId="{45742F47-D120-4448-A299-E99F4C7D27F1}" destId="{26985EF6-0C4F-4DA5-B613-3DA0A53600E4}" srcOrd="4" destOrd="0" presId="urn:microsoft.com/office/officeart/2005/8/layout/radial1"/>
    <dgm:cxn modelId="{4377AB30-4BC4-4623-87AD-76EA244C68FA}" type="presParOf" srcId="{45742F47-D120-4448-A299-E99F4C7D27F1}" destId="{86B6FCC3-1001-4F45-99DB-AAFA31BCD3B3}" srcOrd="5" destOrd="0" presId="urn:microsoft.com/office/officeart/2005/8/layout/radial1"/>
    <dgm:cxn modelId="{0FB9E0B9-836C-474C-8951-54C9047F5E20}" type="presParOf" srcId="{86B6FCC3-1001-4F45-99DB-AAFA31BCD3B3}" destId="{62B66F4E-91D7-44BE-B2E1-5C507DB9ED2B}" srcOrd="0" destOrd="0" presId="urn:microsoft.com/office/officeart/2005/8/layout/radial1"/>
    <dgm:cxn modelId="{8141B0DD-CC66-413D-A0D4-2252F2654FC1}" type="presParOf" srcId="{45742F47-D120-4448-A299-E99F4C7D27F1}" destId="{06A4FC3D-BF8D-4103-8FA0-3FBD4B37F598}" srcOrd="6" destOrd="0" presId="urn:microsoft.com/office/officeart/2005/8/layout/radial1"/>
    <dgm:cxn modelId="{D5818D97-29FA-4CCA-A42E-49E89BE5D219}" type="presParOf" srcId="{45742F47-D120-4448-A299-E99F4C7D27F1}" destId="{0037E680-1063-4465-A527-B29323CC74EA}" srcOrd="7" destOrd="0" presId="urn:microsoft.com/office/officeart/2005/8/layout/radial1"/>
    <dgm:cxn modelId="{44EF3E27-7865-4FD6-BBE6-89DE2D9F403C}" type="presParOf" srcId="{0037E680-1063-4465-A527-B29323CC74EA}" destId="{883AA473-6E7A-4B72-BE08-96D4AD75ECA5}" srcOrd="0" destOrd="0" presId="urn:microsoft.com/office/officeart/2005/8/layout/radial1"/>
    <dgm:cxn modelId="{02DAB5E4-693C-4531-AB48-DDDE399152B8}" type="presParOf" srcId="{45742F47-D120-4448-A299-E99F4C7D27F1}" destId="{5C2DB26F-5400-40AE-BA36-F6EF99D71FC1}" srcOrd="8" destOrd="0" presId="urn:microsoft.com/office/officeart/2005/8/layout/radial1"/>
    <dgm:cxn modelId="{F6FF6F6E-B38A-40B2-B97E-142FF61A7CE6}" type="presParOf" srcId="{45742F47-D120-4448-A299-E99F4C7D27F1}" destId="{798A0230-5F99-49C7-B4D3-AB10FF618A72}" srcOrd="9" destOrd="0" presId="urn:microsoft.com/office/officeart/2005/8/layout/radial1"/>
    <dgm:cxn modelId="{9AF73CA5-A0D0-41E1-ABE6-A8695691BF8F}" type="presParOf" srcId="{798A0230-5F99-49C7-B4D3-AB10FF618A72}" destId="{9907C000-D423-4599-A742-A120415EFE07}" srcOrd="0" destOrd="0" presId="urn:microsoft.com/office/officeart/2005/8/layout/radial1"/>
    <dgm:cxn modelId="{FE4D6C86-6FFB-48BE-AF62-9402776D6F13}" type="presParOf" srcId="{45742F47-D120-4448-A299-E99F4C7D27F1}" destId="{3E44306C-F040-41A2-925C-2B89862DF132}" srcOrd="10" destOrd="0" presId="urn:microsoft.com/office/officeart/2005/8/layout/radial1"/>
    <dgm:cxn modelId="{39C35CBD-C6FE-4268-8821-BE8FEA2F6AAB}" type="presParOf" srcId="{45742F47-D120-4448-A299-E99F4C7D27F1}" destId="{1B790C90-3FBA-4DFF-8287-427125018A08}" srcOrd="11" destOrd="0" presId="urn:microsoft.com/office/officeart/2005/8/layout/radial1"/>
    <dgm:cxn modelId="{D93C5E03-AAF7-47BC-905A-9C91F7D3E04E}" type="presParOf" srcId="{1B790C90-3FBA-4DFF-8287-427125018A08}" destId="{2144B216-BE29-4923-86A4-7343835EA1F9}" srcOrd="0" destOrd="0" presId="urn:microsoft.com/office/officeart/2005/8/layout/radial1"/>
    <dgm:cxn modelId="{E65097E5-CDC3-40DF-BCFD-C920B62ADB41}" type="presParOf" srcId="{45742F47-D120-4448-A299-E99F4C7D27F1}" destId="{174DC1A9-061E-42CC-A6C7-B27321E64EBB}" srcOrd="12" destOrd="0" presId="urn:microsoft.com/office/officeart/2005/8/layout/radial1"/>
    <dgm:cxn modelId="{C8EC8F7F-E777-4E03-80F5-7B53312BE861}" type="presParOf" srcId="{45742F47-D120-4448-A299-E99F4C7D27F1}" destId="{CC0C3405-1082-405C-9069-0495ACE9EC35}" srcOrd="13" destOrd="0" presId="urn:microsoft.com/office/officeart/2005/8/layout/radial1"/>
    <dgm:cxn modelId="{F33ABBA8-1AE2-4DE0-AC93-019C98BEB003}" type="presParOf" srcId="{CC0C3405-1082-405C-9069-0495ACE9EC35}" destId="{D62ED303-2B2F-4CA8-A695-8B23B7131CD3}" srcOrd="0" destOrd="0" presId="urn:microsoft.com/office/officeart/2005/8/layout/radial1"/>
    <dgm:cxn modelId="{99E706A1-AC50-43ED-9318-550E92B59176}" type="presParOf" srcId="{45742F47-D120-4448-A299-E99F4C7D27F1}" destId="{94242DE1-FAFC-45A2-B14E-9CC4A6DCBF84}" srcOrd="14" destOrd="0" presId="urn:microsoft.com/office/officeart/2005/8/layout/radial1"/>
    <dgm:cxn modelId="{E4F8B626-ABED-4572-997E-2C9667DD5704}" type="presParOf" srcId="{45742F47-D120-4448-A299-E99F4C7D27F1}" destId="{79BB2D1B-E5FE-4FD7-8B61-B476FDD3EAF2}" srcOrd="15" destOrd="0" presId="urn:microsoft.com/office/officeart/2005/8/layout/radial1"/>
    <dgm:cxn modelId="{3D0E082B-2316-4FD9-95CE-9B3A89EDF5CF}" type="presParOf" srcId="{79BB2D1B-E5FE-4FD7-8B61-B476FDD3EAF2}" destId="{0B24F336-0F72-46E0-9136-B0695B5C5604}" srcOrd="0" destOrd="0" presId="urn:microsoft.com/office/officeart/2005/8/layout/radial1"/>
    <dgm:cxn modelId="{50616BD8-C4BA-4765-82E0-589A8F4361B9}" type="presParOf" srcId="{45742F47-D120-4448-A299-E99F4C7D27F1}" destId="{C5767C4A-42F5-407C-980C-8E73AC17CB1D}" srcOrd="16" destOrd="0" presId="urn:microsoft.com/office/officeart/2005/8/layout/radial1"/>
    <dgm:cxn modelId="{1050047B-2F5B-4C02-BFF3-95EEA122EE67}" type="presParOf" srcId="{45742F47-D120-4448-A299-E99F4C7D27F1}" destId="{FC138017-3718-4B5F-A0C0-0300F2FE1B18}" srcOrd="17" destOrd="0" presId="urn:microsoft.com/office/officeart/2005/8/layout/radial1"/>
    <dgm:cxn modelId="{D5741789-2B1A-4618-A3BF-A7D872523C06}" type="presParOf" srcId="{FC138017-3718-4B5F-A0C0-0300F2FE1B18}" destId="{2AAB0B1B-BBF3-408B-8816-A4AE8D16054C}" srcOrd="0" destOrd="0" presId="urn:microsoft.com/office/officeart/2005/8/layout/radial1"/>
    <dgm:cxn modelId="{75F0BD64-1DE2-4F61-A7EA-AD5FB4893EAC}" type="presParOf" srcId="{45742F47-D120-4448-A299-E99F4C7D27F1}" destId="{D44B1716-FC54-47B2-B3E8-9AFA7F1AE6E4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F20547-6EBC-4F4E-9BE4-A9BFB92D6ED7}">
      <dsp:nvSpPr>
        <dsp:cNvPr id="0" name=""/>
        <dsp:cNvSpPr/>
      </dsp:nvSpPr>
      <dsp:spPr>
        <a:xfrm>
          <a:off x="3539066" y="1607123"/>
          <a:ext cx="1136200" cy="11362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УУД</a:t>
          </a:r>
          <a:endParaRPr lang="ru-RU" sz="2500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39066" y="1607123"/>
        <a:ext cx="1136200" cy="1136200"/>
      </dsp:txXfrm>
    </dsp:sp>
    <dsp:sp modelId="{6FBB7591-E9E7-4E52-8898-9BA8022B881F}">
      <dsp:nvSpPr>
        <dsp:cNvPr id="0" name=""/>
        <dsp:cNvSpPr/>
      </dsp:nvSpPr>
      <dsp:spPr>
        <a:xfrm rot="16200000">
          <a:off x="3987267" y="1194531"/>
          <a:ext cx="239798" cy="386308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6200000">
        <a:off x="3987267" y="1194531"/>
        <a:ext cx="239798" cy="386308"/>
      </dsp:txXfrm>
    </dsp:sp>
    <dsp:sp modelId="{07354D75-50D4-4027-86DF-7C0C2806FD48}">
      <dsp:nvSpPr>
        <dsp:cNvPr id="0" name=""/>
        <dsp:cNvSpPr/>
      </dsp:nvSpPr>
      <dsp:spPr>
        <a:xfrm>
          <a:off x="2310163" y="14985"/>
          <a:ext cx="3594006" cy="11396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tx1"/>
              </a:solidFill>
              <a:effectLst/>
            </a:rPr>
            <a:t>Коммуникативные</a:t>
          </a:r>
          <a:endParaRPr lang="ru-RU" sz="2000" b="0" kern="1200" dirty="0">
            <a:solidFill>
              <a:schemeClr val="tx1"/>
            </a:solidFill>
            <a:effectLst/>
          </a:endParaRPr>
        </a:p>
      </dsp:txBody>
      <dsp:txXfrm>
        <a:off x="2310163" y="14985"/>
        <a:ext cx="3594006" cy="1139688"/>
      </dsp:txXfrm>
    </dsp:sp>
    <dsp:sp modelId="{E29F1AE9-4A1B-4A72-BC5A-1A49B17C5B9F}">
      <dsp:nvSpPr>
        <dsp:cNvPr id="0" name=""/>
        <dsp:cNvSpPr/>
      </dsp:nvSpPr>
      <dsp:spPr>
        <a:xfrm>
          <a:off x="4760733" y="1982069"/>
          <a:ext cx="205897" cy="386308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4760733" y="1982069"/>
        <a:ext cx="205897" cy="386308"/>
      </dsp:txXfrm>
    </dsp:sp>
    <dsp:sp modelId="{4C16B4E9-6D09-43A4-85F0-81734CA279A3}">
      <dsp:nvSpPr>
        <dsp:cNvPr id="0" name=""/>
        <dsp:cNvSpPr/>
      </dsp:nvSpPr>
      <dsp:spPr>
        <a:xfrm>
          <a:off x="5063752" y="1572793"/>
          <a:ext cx="3075194" cy="12048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effectLst/>
            </a:rPr>
            <a:t>Познавательные</a:t>
          </a:r>
          <a:endParaRPr lang="ru-RU" sz="2000" kern="1200" dirty="0">
            <a:solidFill>
              <a:schemeClr val="tx1"/>
            </a:solidFill>
            <a:effectLst/>
          </a:endParaRPr>
        </a:p>
      </dsp:txBody>
      <dsp:txXfrm>
        <a:off x="5063752" y="1572793"/>
        <a:ext cx="3075194" cy="1204861"/>
      </dsp:txXfrm>
    </dsp:sp>
    <dsp:sp modelId="{1341F906-0FC0-4F9D-9D74-3597ACA7972A}">
      <dsp:nvSpPr>
        <dsp:cNvPr id="0" name=""/>
        <dsp:cNvSpPr/>
      </dsp:nvSpPr>
      <dsp:spPr>
        <a:xfrm rot="5400000">
          <a:off x="4004892" y="2716412"/>
          <a:ext cx="234220" cy="386308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5400000">
        <a:off x="4004892" y="2716412"/>
        <a:ext cx="234220" cy="386308"/>
      </dsp:txXfrm>
    </dsp:sp>
    <dsp:sp modelId="{269B1579-35A2-42D6-8DD6-D39C8ECF6F6C}">
      <dsp:nvSpPr>
        <dsp:cNvPr id="0" name=""/>
        <dsp:cNvSpPr/>
      </dsp:nvSpPr>
      <dsp:spPr>
        <a:xfrm>
          <a:off x="2365196" y="3072514"/>
          <a:ext cx="3314160" cy="10797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effectLst/>
            </a:rPr>
            <a:t>Регулятивные</a:t>
          </a:r>
          <a:endParaRPr lang="ru-RU" sz="2000" kern="1200" dirty="0">
            <a:solidFill>
              <a:schemeClr val="tx1"/>
            </a:solidFill>
            <a:effectLst/>
          </a:endParaRPr>
        </a:p>
      </dsp:txBody>
      <dsp:txXfrm>
        <a:off x="2365196" y="3072514"/>
        <a:ext cx="3314160" cy="1079754"/>
      </dsp:txXfrm>
    </dsp:sp>
    <dsp:sp modelId="{F9D54169-0CCE-43F7-845C-51439F2435BB}">
      <dsp:nvSpPr>
        <dsp:cNvPr id="0" name=""/>
        <dsp:cNvSpPr/>
      </dsp:nvSpPr>
      <dsp:spPr>
        <a:xfrm rot="10800000">
          <a:off x="3306938" y="1982069"/>
          <a:ext cx="164037" cy="386308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800000">
        <a:off x="3306938" y="1982069"/>
        <a:ext cx="164037" cy="386308"/>
      </dsp:txXfrm>
    </dsp:sp>
    <dsp:sp modelId="{0A907F6A-1C9D-4EDD-9D8C-FC48FB6370B9}">
      <dsp:nvSpPr>
        <dsp:cNvPr id="0" name=""/>
        <dsp:cNvSpPr/>
      </dsp:nvSpPr>
      <dsp:spPr>
        <a:xfrm>
          <a:off x="287541" y="1638067"/>
          <a:ext cx="2942020" cy="10743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effectLst/>
            </a:rPr>
            <a:t>Личностные</a:t>
          </a:r>
          <a:endParaRPr lang="ru-RU" sz="2000" kern="1200" dirty="0">
            <a:solidFill>
              <a:schemeClr val="tx1"/>
            </a:solidFill>
            <a:effectLst/>
          </a:endParaRPr>
        </a:p>
      </dsp:txBody>
      <dsp:txXfrm>
        <a:off x="287541" y="1638067"/>
        <a:ext cx="2942020" cy="10743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546E83-DBD7-480E-A23E-E8E97ADA163B}">
      <dsp:nvSpPr>
        <dsp:cNvPr id="0" name=""/>
        <dsp:cNvSpPr/>
      </dsp:nvSpPr>
      <dsp:spPr>
        <a:xfrm>
          <a:off x="3087658" y="1828543"/>
          <a:ext cx="2490369" cy="1400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200" b="0" i="0" u="none" strike="noStrike" kern="1200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lt"/>
            </a:rPr>
            <a:t>Критическое мышление</a:t>
          </a:r>
        </a:p>
      </dsp:txBody>
      <dsp:txXfrm>
        <a:off x="3087658" y="1828543"/>
        <a:ext cx="2490369" cy="1400590"/>
      </dsp:txXfrm>
    </dsp:sp>
    <dsp:sp modelId="{EE86F7F7-1AAB-4ED2-8C18-555D703DE238}">
      <dsp:nvSpPr>
        <dsp:cNvPr id="0" name=""/>
        <dsp:cNvSpPr/>
      </dsp:nvSpPr>
      <dsp:spPr>
        <a:xfrm rot="16274842">
          <a:off x="4075991" y="1539815"/>
          <a:ext cx="556306" cy="21386"/>
        </a:xfrm>
        <a:custGeom>
          <a:avLst/>
          <a:gdLst/>
          <a:ahLst/>
          <a:cxnLst/>
          <a:rect l="0" t="0" r="0" b="0"/>
          <a:pathLst>
            <a:path>
              <a:moveTo>
                <a:pt x="0" y="10693"/>
              </a:moveTo>
              <a:lnTo>
                <a:pt x="556306" y="10693"/>
              </a:lnTo>
            </a:path>
          </a:pathLst>
        </a:custGeom>
        <a:noFill/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274842">
        <a:off x="4340237" y="1536601"/>
        <a:ext cx="27815" cy="27815"/>
      </dsp:txXfrm>
    </dsp:sp>
    <dsp:sp modelId="{63A4C784-4778-40DF-9FF4-023152ED952D}">
      <dsp:nvSpPr>
        <dsp:cNvPr id="0" name=""/>
        <dsp:cNvSpPr/>
      </dsp:nvSpPr>
      <dsp:spPr>
        <a:xfrm>
          <a:off x="3561799" y="-153928"/>
          <a:ext cx="1627856" cy="14264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Анализ</a:t>
          </a:r>
          <a:endParaRPr kumimoji="0" lang="ru-RU" altLang="ru-RU" sz="20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</dsp:txBody>
      <dsp:txXfrm>
        <a:off x="3561799" y="-153928"/>
        <a:ext cx="1627856" cy="1426479"/>
      </dsp:txXfrm>
    </dsp:sp>
    <dsp:sp modelId="{F65B80D2-A945-432A-9362-2BBEBF750E89}">
      <dsp:nvSpPr>
        <dsp:cNvPr id="0" name=""/>
        <dsp:cNvSpPr/>
      </dsp:nvSpPr>
      <dsp:spPr>
        <a:xfrm rot="18947136">
          <a:off x="4876369" y="1715835"/>
          <a:ext cx="562184" cy="21386"/>
        </a:xfrm>
        <a:custGeom>
          <a:avLst/>
          <a:gdLst/>
          <a:ahLst/>
          <a:cxnLst/>
          <a:rect l="0" t="0" r="0" b="0"/>
          <a:pathLst>
            <a:path>
              <a:moveTo>
                <a:pt x="0" y="10693"/>
              </a:moveTo>
              <a:lnTo>
                <a:pt x="562184" y="10693"/>
              </a:lnTo>
            </a:path>
          </a:pathLst>
        </a:custGeom>
        <a:noFill/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947136">
        <a:off x="5143407" y="1712474"/>
        <a:ext cx="28109" cy="28109"/>
      </dsp:txXfrm>
    </dsp:sp>
    <dsp:sp modelId="{50BDA3E4-7905-4BE5-A0E2-EC31698DC71C}">
      <dsp:nvSpPr>
        <dsp:cNvPr id="0" name=""/>
        <dsp:cNvSpPr/>
      </dsp:nvSpPr>
      <dsp:spPr>
        <a:xfrm>
          <a:off x="4665077" y="467503"/>
          <a:ext cx="2425114" cy="11166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Продуцирование новых идей</a:t>
          </a:r>
          <a:endParaRPr kumimoji="0" lang="ru-RU" altLang="ru-RU" sz="20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</dsp:txBody>
      <dsp:txXfrm>
        <a:off x="4665077" y="467503"/>
        <a:ext cx="2425114" cy="1116671"/>
      </dsp:txXfrm>
    </dsp:sp>
    <dsp:sp modelId="{46BBB991-B27F-4F51-8687-14D925705095}">
      <dsp:nvSpPr>
        <dsp:cNvPr id="0" name=""/>
        <dsp:cNvSpPr/>
      </dsp:nvSpPr>
      <dsp:spPr>
        <a:xfrm rot="21102234">
          <a:off x="5537681" y="2335593"/>
          <a:ext cx="94218" cy="21386"/>
        </a:xfrm>
        <a:custGeom>
          <a:avLst/>
          <a:gdLst/>
          <a:ahLst/>
          <a:cxnLst/>
          <a:rect l="0" t="0" r="0" b="0"/>
          <a:pathLst>
            <a:path>
              <a:moveTo>
                <a:pt x="0" y="10693"/>
              </a:moveTo>
              <a:lnTo>
                <a:pt x="94218" y="10693"/>
              </a:lnTo>
            </a:path>
          </a:pathLst>
        </a:custGeom>
        <a:noFill/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102234">
        <a:off x="5582435" y="2343931"/>
        <a:ext cx="4710" cy="4710"/>
      </dsp:txXfrm>
    </dsp:sp>
    <dsp:sp modelId="{B436C0CB-395A-4F80-9013-CEFEFE26B8FF}">
      <dsp:nvSpPr>
        <dsp:cNvPr id="0" name=""/>
        <dsp:cNvSpPr/>
      </dsp:nvSpPr>
      <dsp:spPr>
        <a:xfrm>
          <a:off x="5609601" y="1378594"/>
          <a:ext cx="2216366" cy="16049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Умение работать с понятиями, суждениями</a:t>
          </a:r>
        </a:p>
      </dsp:txBody>
      <dsp:txXfrm>
        <a:off x="5609601" y="1378594"/>
        <a:ext cx="2216366" cy="1604969"/>
      </dsp:txXfrm>
    </dsp:sp>
    <dsp:sp modelId="{D2A580F9-394A-4988-8025-07521D350286}">
      <dsp:nvSpPr>
        <dsp:cNvPr id="0" name=""/>
        <dsp:cNvSpPr/>
      </dsp:nvSpPr>
      <dsp:spPr>
        <a:xfrm rot="1315563">
          <a:off x="5329820" y="3006161"/>
          <a:ext cx="430811" cy="21386"/>
        </a:xfrm>
        <a:custGeom>
          <a:avLst/>
          <a:gdLst/>
          <a:ahLst/>
          <a:cxnLst/>
          <a:rect l="0" t="0" r="0" b="0"/>
          <a:pathLst>
            <a:path>
              <a:moveTo>
                <a:pt x="0" y="10693"/>
              </a:moveTo>
              <a:lnTo>
                <a:pt x="430811" y="10693"/>
              </a:lnTo>
            </a:path>
          </a:pathLst>
        </a:custGeom>
        <a:noFill/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315563">
        <a:off x="5534456" y="3006084"/>
        <a:ext cx="21540" cy="21540"/>
      </dsp:txXfrm>
    </dsp:sp>
    <dsp:sp modelId="{864E6280-1897-4F71-A7B6-53C1C5C45D04}">
      <dsp:nvSpPr>
        <dsp:cNvPr id="0" name=""/>
        <dsp:cNvSpPr/>
      </dsp:nvSpPr>
      <dsp:spPr>
        <a:xfrm>
          <a:off x="5465583" y="2880322"/>
          <a:ext cx="2445216" cy="11932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взвешенность</a:t>
          </a:r>
          <a:endParaRPr kumimoji="0" lang="ru-RU" altLang="ru-RU" sz="20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</dsp:txBody>
      <dsp:txXfrm>
        <a:off x="5465583" y="2880322"/>
        <a:ext cx="2445216" cy="1193210"/>
      </dsp:txXfrm>
    </dsp:sp>
    <dsp:sp modelId="{49724360-591F-4B53-AA5B-4DC32A0AB4F3}">
      <dsp:nvSpPr>
        <dsp:cNvPr id="0" name=""/>
        <dsp:cNvSpPr/>
      </dsp:nvSpPr>
      <dsp:spPr>
        <a:xfrm rot="3595688">
          <a:off x="4611608" y="3369264"/>
          <a:ext cx="428104" cy="21386"/>
        </a:xfrm>
        <a:custGeom>
          <a:avLst/>
          <a:gdLst/>
          <a:ahLst/>
          <a:cxnLst/>
          <a:rect l="0" t="0" r="0" b="0"/>
          <a:pathLst>
            <a:path>
              <a:moveTo>
                <a:pt x="0" y="10693"/>
              </a:moveTo>
              <a:lnTo>
                <a:pt x="428104" y="10693"/>
              </a:lnTo>
            </a:path>
          </a:pathLst>
        </a:custGeom>
        <a:noFill/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595688">
        <a:off x="4814958" y="3369255"/>
        <a:ext cx="21405" cy="21405"/>
      </dsp:txXfrm>
    </dsp:sp>
    <dsp:sp modelId="{CB87362F-94B2-4F06-AA28-7DE12384A2F6}">
      <dsp:nvSpPr>
        <dsp:cNvPr id="0" name=""/>
        <dsp:cNvSpPr/>
      </dsp:nvSpPr>
      <dsp:spPr>
        <a:xfrm>
          <a:off x="4412668" y="3528394"/>
          <a:ext cx="1628984" cy="10899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Синтез</a:t>
          </a:r>
          <a:endParaRPr kumimoji="0" lang="ru-RU" altLang="ru-RU" sz="20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</dsp:txBody>
      <dsp:txXfrm>
        <a:off x="4412668" y="3528394"/>
        <a:ext cx="1628984" cy="1089944"/>
      </dsp:txXfrm>
    </dsp:sp>
    <dsp:sp modelId="{B0E1C0EB-AACA-44CF-A324-E0368E303FB1}">
      <dsp:nvSpPr>
        <dsp:cNvPr id="0" name=""/>
        <dsp:cNvSpPr/>
      </dsp:nvSpPr>
      <dsp:spPr>
        <a:xfrm rot="6821193">
          <a:off x="3824462" y="3335320"/>
          <a:ext cx="299789" cy="21386"/>
        </a:xfrm>
        <a:custGeom>
          <a:avLst/>
          <a:gdLst/>
          <a:ahLst/>
          <a:cxnLst/>
          <a:rect l="0" t="0" r="0" b="0"/>
          <a:pathLst>
            <a:path>
              <a:moveTo>
                <a:pt x="0" y="10693"/>
              </a:moveTo>
              <a:lnTo>
                <a:pt x="299789" y="10693"/>
              </a:lnTo>
            </a:path>
          </a:pathLst>
        </a:custGeom>
        <a:noFill/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6821193">
        <a:off x="3966862" y="3338519"/>
        <a:ext cx="14989" cy="14989"/>
      </dsp:txXfrm>
    </dsp:sp>
    <dsp:sp modelId="{6F70CDAA-8792-4226-A12A-C7866416D8A7}">
      <dsp:nvSpPr>
        <dsp:cNvPr id="0" name=""/>
        <dsp:cNvSpPr/>
      </dsp:nvSpPr>
      <dsp:spPr>
        <a:xfrm>
          <a:off x="2625696" y="3456384"/>
          <a:ext cx="2012474" cy="1340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Целенаправленность</a:t>
          </a:r>
          <a:endParaRPr kumimoji="0" lang="ru-RU" altLang="ru-RU" sz="20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</dsp:txBody>
      <dsp:txXfrm>
        <a:off x="2625696" y="3456384"/>
        <a:ext cx="2012474" cy="1340376"/>
      </dsp:txXfrm>
    </dsp:sp>
    <dsp:sp modelId="{C6083C4F-5529-4EA7-8309-DD79FF6CDB71}">
      <dsp:nvSpPr>
        <dsp:cNvPr id="0" name=""/>
        <dsp:cNvSpPr/>
      </dsp:nvSpPr>
      <dsp:spPr>
        <a:xfrm rot="9511208">
          <a:off x="3160733" y="2948422"/>
          <a:ext cx="157327" cy="21386"/>
        </a:xfrm>
        <a:custGeom>
          <a:avLst/>
          <a:gdLst/>
          <a:ahLst/>
          <a:cxnLst/>
          <a:rect l="0" t="0" r="0" b="0"/>
          <a:pathLst>
            <a:path>
              <a:moveTo>
                <a:pt x="0" y="10693"/>
              </a:moveTo>
              <a:lnTo>
                <a:pt x="157327" y="10693"/>
              </a:lnTo>
            </a:path>
          </a:pathLst>
        </a:custGeom>
        <a:noFill/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9511208">
        <a:off x="3235463" y="2955182"/>
        <a:ext cx="7866" cy="7866"/>
      </dsp:txXfrm>
    </dsp:sp>
    <dsp:sp modelId="{587D2309-AFF0-4912-AF13-F402EEC834DD}">
      <dsp:nvSpPr>
        <dsp:cNvPr id="0" name=""/>
        <dsp:cNvSpPr/>
      </dsp:nvSpPr>
      <dsp:spPr>
        <a:xfrm>
          <a:off x="974944" y="2664303"/>
          <a:ext cx="2386554" cy="14326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Логичность</a:t>
          </a:r>
          <a:endParaRPr kumimoji="0" lang="ru-RU" altLang="ru-RU" sz="20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</dsp:txBody>
      <dsp:txXfrm>
        <a:off x="974944" y="2664303"/>
        <a:ext cx="2386554" cy="1432649"/>
      </dsp:txXfrm>
    </dsp:sp>
    <dsp:sp modelId="{B09730C0-AC65-4D93-B8AD-7E010C1DB43E}">
      <dsp:nvSpPr>
        <dsp:cNvPr id="0" name=""/>
        <dsp:cNvSpPr/>
      </dsp:nvSpPr>
      <dsp:spPr>
        <a:xfrm rot="11242596">
          <a:off x="2866598" y="2344754"/>
          <a:ext cx="253844" cy="21386"/>
        </a:xfrm>
        <a:custGeom>
          <a:avLst/>
          <a:gdLst/>
          <a:ahLst/>
          <a:cxnLst/>
          <a:rect l="0" t="0" r="0" b="0"/>
          <a:pathLst>
            <a:path>
              <a:moveTo>
                <a:pt x="0" y="10693"/>
              </a:moveTo>
              <a:lnTo>
                <a:pt x="253844" y="10693"/>
              </a:lnTo>
            </a:path>
          </a:pathLst>
        </a:custGeom>
        <a:noFill/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1242596">
        <a:off x="2987175" y="2349101"/>
        <a:ext cx="12692" cy="12692"/>
      </dsp:txXfrm>
    </dsp:sp>
    <dsp:sp modelId="{D10513C6-CEC2-4E9E-9EEE-D8392BDB8F93}">
      <dsp:nvSpPr>
        <dsp:cNvPr id="0" name=""/>
        <dsp:cNvSpPr/>
      </dsp:nvSpPr>
      <dsp:spPr>
        <a:xfrm>
          <a:off x="1113528" y="1441613"/>
          <a:ext cx="1763305" cy="1569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Осмысление ранее приобретенного опыта </a:t>
          </a:r>
          <a:endParaRPr kumimoji="0" lang="ru-RU" altLang="ru-RU" sz="20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</dsp:txBody>
      <dsp:txXfrm>
        <a:off x="1113528" y="1441613"/>
        <a:ext cx="1763305" cy="1569174"/>
      </dsp:txXfrm>
    </dsp:sp>
    <dsp:sp modelId="{A190CF62-E5FA-4C9A-A755-B24C850DC3DF}">
      <dsp:nvSpPr>
        <dsp:cNvPr id="0" name=""/>
        <dsp:cNvSpPr/>
      </dsp:nvSpPr>
      <dsp:spPr>
        <a:xfrm rot="13639160">
          <a:off x="3417045" y="1746408"/>
          <a:ext cx="408280" cy="21386"/>
        </a:xfrm>
        <a:custGeom>
          <a:avLst/>
          <a:gdLst/>
          <a:ahLst/>
          <a:cxnLst/>
          <a:rect l="0" t="0" r="0" b="0"/>
          <a:pathLst>
            <a:path>
              <a:moveTo>
                <a:pt x="0" y="10693"/>
              </a:moveTo>
              <a:lnTo>
                <a:pt x="408280" y="10693"/>
              </a:lnTo>
            </a:path>
          </a:pathLst>
        </a:custGeom>
        <a:noFill/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3639160">
        <a:off x="3610978" y="1746895"/>
        <a:ext cx="20414" cy="20414"/>
      </dsp:txXfrm>
    </dsp:sp>
    <dsp:sp modelId="{873BEC2E-D7C6-4FA6-90FC-D974A47BBC10}">
      <dsp:nvSpPr>
        <dsp:cNvPr id="0" name=""/>
        <dsp:cNvSpPr/>
      </dsp:nvSpPr>
      <dsp:spPr>
        <a:xfrm>
          <a:off x="1833609" y="289478"/>
          <a:ext cx="2176896" cy="14189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Навыки рефлексии</a:t>
          </a:r>
          <a:endParaRPr kumimoji="0" lang="ru-RU" altLang="ru-RU" sz="20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</a:endParaRPr>
        </a:p>
      </dsp:txBody>
      <dsp:txXfrm>
        <a:off x="1833609" y="289478"/>
        <a:ext cx="2176896" cy="141894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41D34C-2EDC-48A2-B976-7220F4B662EF}">
      <dsp:nvSpPr>
        <dsp:cNvPr id="0" name=""/>
        <dsp:cNvSpPr/>
      </dsp:nvSpPr>
      <dsp:spPr>
        <a:xfrm>
          <a:off x="-15182" y="73289"/>
          <a:ext cx="6911233" cy="1231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2060"/>
              </a:solidFill>
            </a:rPr>
            <a:t>Вызов</a:t>
          </a:r>
          <a:r>
            <a:rPr lang="ru-RU" sz="2000" b="1" kern="1200" dirty="0" smtClean="0">
              <a:solidFill>
                <a:srgbClr val="002060"/>
              </a:solidFill>
            </a:rPr>
            <a:t>(пробуждение имеющихся знаний интереса к получению новой информации)	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-15182" y="73289"/>
        <a:ext cx="5621342" cy="1231336"/>
      </dsp:txXfrm>
    </dsp:sp>
    <dsp:sp modelId="{E2EED0EE-317F-4DDA-B5A8-4190B1DE6BE2}">
      <dsp:nvSpPr>
        <dsp:cNvPr id="0" name=""/>
        <dsp:cNvSpPr/>
      </dsp:nvSpPr>
      <dsp:spPr>
        <a:xfrm>
          <a:off x="504823" y="1436559"/>
          <a:ext cx="6911233" cy="1231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2060"/>
              </a:solidFill>
            </a:rPr>
            <a:t>Осмысление содержания </a:t>
          </a:r>
          <a:r>
            <a:rPr lang="ru-RU" sz="2000" b="1" kern="1200" dirty="0" smtClean="0">
              <a:solidFill>
                <a:srgbClr val="002060"/>
              </a:solidFill>
            </a:rPr>
            <a:t>(получение новой информации)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504823" y="1436559"/>
        <a:ext cx="5479831" cy="1231336"/>
      </dsp:txXfrm>
    </dsp:sp>
    <dsp:sp modelId="{FF37A80C-9478-4138-A91C-E6724955BBF6}">
      <dsp:nvSpPr>
        <dsp:cNvPr id="0" name=""/>
        <dsp:cNvSpPr/>
      </dsp:nvSpPr>
      <dsp:spPr>
        <a:xfrm>
          <a:off x="936091" y="2808313"/>
          <a:ext cx="6911233" cy="1231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2060"/>
              </a:solidFill>
            </a:rPr>
            <a:t>Размышление(рефлексия) </a:t>
          </a:r>
          <a:r>
            <a:rPr lang="ru-RU" sz="2000" b="1" kern="1200" dirty="0" smtClean="0">
              <a:solidFill>
                <a:srgbClr val="002060"/>
              </a:solidFill>
            </a:rPr>
            <a:t>(осмысление, рождение нового знания)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936091" y="2808313"/>
        <a:ext cx="5479831" cy="1231336"/>
      </dsp:txXfrm>
    </dsp:sp>
    <dsp:sp modelId="{1DECA95F-2ABB-4D01-B81D-2555E8AA228E}">
      <dsp:nvSpPr>
        <dsp:cNvPr id="0" name=""/>
        <dsp:cNvSpPr/>
      </dsp:nvSpPr>
      <dsp:spPr>
        <a:xfrm>
          <a:off x="5932379" y="933763"/>
          <a:ext cx="800368" cy="800368"/>
        </a:xfrm>
        <a:prstGeom prst="downArrow">
          <a:avLst>
            <a:gd name="adj1" fmla="val 55000"/>
            <a:gd name="adj2" fmla="val 45000"/>
          </a:avLst>
        </a:prstGeom>
        <a:solidFill>
          <a:srgbClr val="7030A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932379" y="933763"/>
        <a:ext cx="800368" cy="800368"/>
      </dsp:txXfrm>
    </dsp:sp>
    <dsp:sp modelId="{E7377B9B-7557-49BA-94F8-6820FF17B496}">
      <dsp:nvSpPr>
        <dsp:cNvPr id="0" name=""/>
        <dsp:cNvSpPr/>
      </dsp:nvSpPr>
      <dsp:spPr>
        <a:xfrm>
          <a:off x="6526445" y="2362114"/>
          <a:ext cx="800368" cy="800368"/>
        </a:xfrm>
        <a:prstGeom prst="downArrow">
          <a:avLst>
            <a:gd name="adj1" fmla="val 55000"/>
            <a:gd name="adj2" fmla="val 45000"/>
          </a:avLst>
        </a:prstGeom>
        <a:solidFill>
          <a:srgbClr val="7030A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526445" y="2362114"/>
        <a:ext cx="800368" cy="80036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350085-7E68-418F-8258-5688EF2FF2BE}">
      <dsp:nvSpPr>
        <dsp:cNvPr id="0" name=""/>
        <dsp:cNvSpPr/>
      </dsp:nvSpPr>
      <dsp:spPr>
        <a:xfrm>
          <a:off x="2959514" y="1958248"/>
          <a:ext cx="2257780" cy="14042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  <a:latin typeface="+mn-lt"/>
            </a:rPr>
            <a:t>Методы и приемы</a:t>
          </a:r>
          <a:endParaRPr lang="ru-RU" sz="2400" b="1" kern="1200" dirty="0">
            <a:solidFill>
              <a:srgbClr val="C00000"/>
            </a:solidFill>
            <a:latin typeface="+mn-lt"/>
          </a:endParaRPr>
        </a:p>
      </dsp:txBody>
      <dsp:txXfrm>
        <a:off x="2959514" y="1958248"/>
        <a:ext cx="2257780" cy="1404290"/>
      </dsp:txXfrm>
    </dsp:sp>
    <dsp:sp modelId="{C66E1C48-92F9-4FA1-A138-6076A5D0C5C4}">
      <dsp:nvSpPr>
        <dsp:cNvPr id="0" name=""/>
        <dsp:cNvSpPr/>
      </dsp:nvSpPr>
      <dsp:spPr>
        <a:xfrm rot="16200000">
          <a:off x="3676573" y="1533619"/>
          <a:ext cx="823664" cy="25594"/>
        </a:xfrm>
        <a:custGeom>
          <a:avLst/>
          <a:gdLst/>
          <a:ahLst/>
          <a:cxnLst/>
          <a:rect l="0" t="0" r="0" b="0"/>
          <a:pathLst>
            <a:path>
              <a:moveTo>
                <a:pt x="0" y="12797"/>
              </a:moveTo>
              <a:lnTo>
                <a:pt x="823664" y="12797"/>
              </a:lnTo>
            </a:path>
          </a:pathLst>
        </a:custGeom>
        <a:noFill/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200000">
        <a:off x="4067813" y="1525824"/>
        <a:ext cx="41183" cy="41183"/>
      </dsp:txXfrm>
    </dsp:sp>
    <dsp:sp modelId="{606261C9-C270-4AA8-9B3B-990A7A4C5ECC}">
      <dsp:nvSpPr>
        <dsp:cNvPr id="0" name=""/>
        <dsp:cNvSpPr/>
      </dsp:nvSpPr>
      <dsp:spPr>
        <a:xfrm>
          <a:off x="3210767" y="-98154"/>
          <a:ext cx="1755275" cy="12327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err="1" smtClean="0">
              <a:solidFill>
                <a:schemeClr val="tx1"/>
              </a:solidFill>
            </a:rPr>
            <a:t>Инсерт</a:t>
          </a:r>
          <a:endParaRPr lang="ru-RU" sz="2000" b="0" kern="1200" dirty="0">
            <a:solidFill>
              <a:schemeClr val="tx1"/>
            </a:solidFill>
          </a:endParaRPr>
        </a:p>
      </dsp:txBody>
      <dsp:txXfrm>
        <a:off x="3210767" y="-98154"/>
        <a:ext cx="1755275" cy="1232739"/>
      </dsp:txXfrm>
    </dsp:sp>
    <dsp:sp modelId="{0CE42E80-D7FB-445F-9D89-0B966FCA762D}">
      <dsp:nvSpPr>
        <dsp:cNvPr id="0" name=""/>
        <dsp:cNvSpPr/>
      </dsp:nvSpPr>
      <dsp:spPr>
        <a:xfrm rot="18816876">
          <a:off x="4588824" y="1868266"/>
          <a:ext cx="484211" cy="25594"/>
        </a:xfrm>
        <a:custGeom>
          <a:avLst/>
          <a:gdLst/>
          <a:ahLst/>
          <a:cxnLst/>
          <a:rect l="0" t="0" r="0" b="0"/>
          <a:pathLst>
            <a:path>
              <a:moveTo>
                <a:pt x="0" y="12797"/>
              </a:moveTo>
              <a:lnTo>
                <a:pt x="484211" y="12797"/>
              </a:lnTo>
            </a:path>
          </a:pathLst>
        </a:custGeom>
        <a:noFill/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816876">
        <a:off x="4818824" y="1868958"/>
        <a:ext cx="24210" cy="24210"/>
      </dsp:txXfrm>
    </dsp:sp>
    <dsp:sp modelId="{26985EF6-0C4F-4DA5-B613-3DA0A53600E4}">
      <dsp:nvSpPr>
        <dsp:cNvPr id="0" name=""/>
        <dsp:cNvSpPr/>
      </dsp:nvSpPr>
      <dsp:spPr>
        <a:xfrm>
          <a:off x="4440992" y="409123"/>
          <a:ext cx="2257848" cy="13926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tx1"/>
              </a:solidFill>
            </a:rPr>
            <a:t>Толстые и тонкие вопросы</a:t>
          </a:r>
          <a:endParaRPr lang="ru-RU" sz="2000" b="0" kern="1200" dirty="0">
            <a:solidFill>
              <a:schemeClr val="tx1"/>
            </a:solidFill>
          </a:endParaRPr>
        </a:p>
      </dsp:txBody>
      <dsp:txXfrm>
        <a:off x="4440992" y="409123"/>
        <a:ext cx="2257848" cy="1392647"/>
      </dsp:txXfrm>
    </dsp:sp>
    <dsp:sp modelId="{86B6FCC3-1001-4F45-99DB-AAFA31BCD3B3}">
      <dsp:nvSpPr>
        <dsp:cNvPr id="0" name=""/>
        <dsp:cNvSpPr/>
      </dsp:nvSpPr>
      <dsp:spPr>
        <a:xfrm rot="21000000">
          <a:off x="5173050" y="2439577"/>
          <a:ext cx="190185" cy="25594"/>
        </a:xfrm>
        <a:custGeom>
          <a:avLst/>
          <a:gdLst/>
          <a:ahLst/>
          <a:cxnLst/>
          <a:rect l="0" t="0" r="0" b="0"/>
          <a:pathLst>
            <a:path>
              <a:moveTo>
                <a:pt x="0" y="12797"/>
              </a:moveTo>
              <a:lnTo>
                <a:pt x="190185" y="12797"/>
              </a:lnTo>
            </a:path>
          </a:pathLst>
        </a:custGeom>
        <a:noFill/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000000">
        <a:off x="5263388" y="2447619"/>
        <a:ext cx="9509" cy="9509"/>
      </dsp:txXfrm>
    </dsp:sp>
    <dsp:sp modelId="{06A4FC3D-BF8D-4103-8FA0-3FBD4B37F598}">
      <dsp:nvSpPr>
        <dsp:cNvPr id="0" name=""/>
        <dsp:cNvSpPr/>
      </dsp:nvSpPr>
      <dsp:spPr>
        <a:xfrm>
          <a:off x="5339882" y="1631653"/>
          <a:ext cx="1716315" cy="13135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tx1"/>
              </a:solidFill>
            </a:rPr>
            <a:t>Таблица ЗХУ</a:t>
          </a:r>
          <a:endParaRPr lang="ru-RU" sz="2000" b="0" kern="1200" dirty="0">
            <a:solidFill>
              <a:schemeClr val="tx1"/>
            </a:solidFill>
          </a:endParaRPr>
        </a:p>
      </dsp:txBody>
      <dsp:txXfrm>
        <a:off x="5339882" y="1631653"/>
        <a:ext cx="1716315" cy="1313509"/>
      </dsp:txXfrm>
    </dsp:sp>
    <dsp:sp modelId="{0037E680-1063-4465-A527-B29323CC74EA}">
      <dsp:nvSpPr>
        <dsp:cNvPr id="0" name=""/>
        <dsp:cNvSpPr/>
      </dsp:nvSpPr>
      <dsp:spPr>
        <a:xfrm rot="13699992">
          <a:off x="3041670" y="1808904"/>
          <a:ext cx="600717" cy="25594"/>
        </a:xfrm>
        <a:custGeom>
          <a:avLst/>
          <a:gdLst/>
          <a:ahLst/>
          <a:cxnLst/>
          <a:rect l="0" t="0" r="0" b="0"/>
          <a:pathLst>
            <a:path>
              <a:moveTo>
                <a:pt x="0" y="12797"/>
              </a:moveTo>
              <a:lnTo>
                <a:pt x="600717" y="12797"/>
              </a:lnTo>
            </a:path>
          </a:pathLst>
        </a:custGeom>
        <a:noFill/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3699992">
        <a:off x="3327011" y="1806684"/>
        <a:ext cx="30035" cy="30035"/>
      </dsp:txXfrm>
    </dsp:sp>
    <dsp:sp modelId="{5C2DB26F-5400-40AE-BA36-F6EF99D71FC1}">
      <dsp:nvSpPr>
        <dsp:cNvPr id="0" name=""/>
        <dsp:cNvSpPr/>
      </dsp:nvSpPr>
      <dsp:spPr>
        <a:xfrm>
          <a:off x="1700065" y="282909"/>
          <a:ext cx="1831722" cy="14457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tx1"/>
              </a:solidFill>
            </a:rPr>
            <a:t>Дерево предсказаний</a:t>
          </a:r>
          <a:endParaRPr lang="ru-RU" sz="2000" b="0" kern="1200" dirty="0">
            <a:solidFill>
              <a:schemeClr val="tx1"/>
            </a:solidFill>
          </a:endParaRPr>
        </a:p>
      </dsp:txBody>
      <dsp:txXfrm>
        <a:off x="1700065" y="282909"/>
        <a:ext cx="1831722" cy="1445762"/>
      </dsp:txXfrm>
    </dsp:sp>
    <dsp:sp modelId="{798A0230-5F99-49C7-B4D3-AB10FF618A72}">
      <dsp:nvSpPr>
        <dsp:cNvPr id="0" name=""/>
        <dsp:cNvSpPr/>
      </dsp:nvSpPr>
      <dsp:spPr>
        <a:xfrm rot="3786972">
          <a:off x="4259619" y="3591218"/>
          <a:ext cx="614354" cy="25594"/>
        </a:xfrm>
        <a:custGeom>
          <a:avLst/>
          <a:gdLst/>
          <a:ahLst/>
          <a:cxnLst/>
          <a:rect l="0" t="0" r="0" b="0"/>
          <a:pathLst>
            <a:path>
              <a:moveTo>
                <a:pt x="0" y="12797"/>
              </a:moveTo>
              <a:lnTo>
                <a:pt x="614354" y="12797"/>
              </a:lnTo>
            </a:path>
          </a:pathLst>
        </a:custGeom>
        <a:noFill/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786972">
        <a:off x="4551437" y="3588656"/>
        <a:ext cx="30717" cy="30717"/>
      </dsp:txXfrm>
    </dsp:sp>
    <dsp:sp modelId="{3E44306C-F040-41A2-925C-2B89862DF132}">
      <dsp:nvSpPr>
        <dsp:cNvPr id="0" name=""/>
        <dsp:cNvSpPr/>
      </dsp:nvSpPr>
      <dsp:spPr>
        <a:xfrm>
          <a:off x="3973729" y="3838009"/>
          <a:ext cx="2169375" cy="14714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tx1"/>
              </a:solidFill>
            </a:rPr>
            <a:t>Кто? Что? Где? Когда?</a:t>
          </a:r>
          <a:endParaRPr lang="ru-RU" sz="2000" b="0" kern="1200" dirty="0">
            <a:solidFill>
              <a:schemeClr val="tx1"/>
            </a:solidFill>
          </a:endParaRPr>
        </a:p>
      </dsp:txBody>
      <dsp:txXfrm>
        <a:off x="3973729" y="3838009"/>
        <a:ext cx="2169375" cy="1471447"/>
      </dsp:txXfrm>
    </dsp:sp>
    <dsp:sp modelId="{1B790C90-3FBA-4DFF-8287-427125018A08}">
      <dsp:nvSpPr>
        <dsp:cNvPr id="0" name=""/>
        <dsp:cNvSpPr/>
      </dsp:nvSpPr>
      <dsp:spPr>
        <a:xfrm rot="6738468">
          <a:off x="3348328" y="3637048"/>
          <a:ext cx="668230" cy="25594"/>
        </a:xfrm>
        <a:custGeom>
          <a:avLst/>
          <a:gdLst/>
          <a:ahLst/>
          <a:cxnLst/>
          <a:rect l="0" t="0" r="0" b="0"/>
          <a:pathLst>
            <a:path>
              <a:moveTo>
                <a:pt x="0" y="12797"/>
              </a:moveTo>
              <a:lnTo>
                <a:pt x="668230" y="12797"/>
              </a:lnTo>
            </a:path>
          </a:pathLst>
        </a:custGeom>
        <a:noFill/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6738468">
        <a:off x="3665738" y="3633139"/>
        <a:ext cx="33411" cy="33411"/>
      </dsp:txXfrm>
    </dsp:sp>
    <dsp:sp modelId="{174DC1A9-061E-42CC-A6C7-B27321E64EBB}">
      <dsp:nvSpPr>
        <dsp:cNvPr id="0" name=""/>
        <dsp:cNvSpPr/>
      </dsp:nvSpPr>
      <dsp:spPr>
        <a:xfrm>
          <a:off x="2348089" y="3919306"/>
          <a:ext cx="1829402" cy="15067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tx1"/>
              </a:solidFill>
            </a:rPr>
            <a:t>Зигзаг</a:t>
          </a:r>
          <a:endParaRPr lang="ru-RU" sz="2000" b="0" kern="1200" dirty="0">
            <a:solidFill>
              <a:schemeClr val="tx1"/>
            </a:solidFill>
          </a:endParaRPr>
        </a:p>
      </dsp:txBody>
      <dsp:txXfrm>
        <a:off x="2348089" y="3919306"/>
        <a:ext cx="1829402" cy="1506726"/>
      </dsp:txXfrm>
    </dsp:sp>
    <dsp:sp modelId="{CC0C3405-1082-405C-9069-0495ACE9EC35}">
      <dsp:nvSpPr>
        <dsp:cNvPr id="0" name=""/>
        <dsp:cNvSpPr/>
      </dsp:nvSpPr>
      <dsp:spPr>
        <a:xfrm rot="9269940">
          <a:off x="3136194" y="3087653"/>
          <a:ext cx="59307" cy="25594"/>
        </a:xfrm>
        <a:custGeom>
          <a:avLst/>
          <a:gdLst/>
          <a:ahLst/>
          <a:cxnLst/>
          <a:rect l="0" t="0" r="0" b="0"/>
          <a:pathLst>
            <a:path>
              <a:moveTo>
                <a:pt x="0" y="12797"/>
              </a:moveTo>
              <a:lnTo>
                <a:pt x="59307" y="12797"/>
              </a:lnTo>
            </a:path>
          </a:pathLst>
        </a:custGeom>
        <a:noFill/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9269940">
        <a:off x="3164365" y="3098968"/>
        <a:ext cx="2965" cy="2965"/>
      </dsp:txXfrm>
    </dsp:sp>
    <dsp:sp modelId="{94242DE1-FAFC-45A2-B14E-9CC4A6DCBF84}">
      <dsp:nvSpPr>
        <dsp:cNvPr id="0" name=""/>
        <dsp:cNvSpPr/>
      </dsp:nvSpPr>
      <dsp:spPr>
        <a:xfrm>
          <a:off x="741527" y="2862729"/>
          <a:ext cx="2740478" cy="14810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tx1"/>
              </a:solidFill>
            </a:rPr>
            <a:t>6 </a:t>
          </a:r>
          <a:r>
            <a:rPr lang="ru-RU" sz="2000" b="0" kern="1200" dirty="0" err="1" smtClean="0">
              <a:solidFill>
                <a:schemeClr val="tx1"/>
              </a:solidFill>
            </a:rPr>
            <a:t>думательных</a:t>
          </a:r>
          <a:r>
            <a:rPr lang="ru-RU" sz="2000" b="0" kern="1200" dirty="0" smtClean="0">
              <a:solidFill>
                <a:schemeClr val="tx1"/>
              </a:solidFill>
            </a:rPr>
            <a:t> шляп</a:t>
          </a:r>
          <a:endParaRPr lang="ru-RU" sz="2000" b="0" kern="1200" dirty="0">
            <a:solidFill>
              <a:schemeClr val="tx1"/>
            </a:solidFill>
          </a:endParaRPr>
        </a:p>
      </dsp:txBody>
      <dsp:txXfrm>
        <a:off x="741527" y="2862729"/>
        <a:ext cx="2740478" cy="1481029"/>
      </dsp:txXfrm>
    </dsp:sp>
    <dsp:sp modelId="{79BB2D1B-E5FE-4FD7-8B61-B476FDD3EAF2}">
      <dsp:nvSpPr>
        <dsp:cNvPr id="0" name=""/>
        <dsp:cNvSpPr/>
      </dsp:nvSpPr>
      <dsp:spPr>
        <a:xfrm rot="11400000">
          <a:off x="2878115" y="2445223"/>
          <a:ext cx="125151" cy="25594"/>
        </a:xfrm>
        <a:custGeom>
          <a:avLst/>
          <a:gdLst/>
          <a:ahLst/>
          <a:cxnLst/>
          <a:rect l="0" t="0" r="0" b="0"/>
          <a:pathLst>
            <a:path>
              <a:moveTo>
                <a:pt x="0" y="12797"/>
              </a:moveTo>
              <a:lnTo>
                <a:pt x="125151" y="12797"/>
              </a:lnTo>
            </a:path>
          </a:pathLst>
        </a:custGeom>
        <a:noFill/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1400000">
        <a:off x="2937561" y="2454891"/>
        <a:ext cx="6257" cy="6257"/>
      </dsp:txXfrm>
    </dsp:sp>
    <dsp:sp modelId="{C5767C4A-42F5-407C-980C-8E73AC17CB1D}">
      <dsp:nvSpPr>
        <dsp:cNvPr id="0" name=""/>
        <dsp:cNvSpPr/>
      </dsp:nvSpPr>
      <dsp:spPr>
        <a:xfrm>
          <a:off x="1049892" y="1643527"/>
          <a:ext cx="1857756" cy="12897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err="1" smtClean="0">
              <a:solidFill>
                <a:schemeClr val="tx1"/>
              </a:solidFill>
            </a:rPr>
            <a:t>Синквейн</a:t>
          </a:r>
          <a:endParaRPr lang="ru-RU" sz="2000" b="0" kern="1200" dirty="0">
            <a:solidFill>
              <a:schemeClr val="tx1"/>
            </a:solidFill>
          </a:endParaRPr>
        </a:p>
      </dsp:txBody>
      <dsp:txXfrm>
        <a:off x="1049892" y="1643527"/>
        <a:ext cx="1857756" cy="1289761"/>
      </dsp:txXfrm>
    </dsp:sp>
    <dsp:sp modelId="{FC138017-3718-4B5F-A0C0-0300F2FE1B18}">
      <dsp:nvSpPr>
        <dsp:cNvPr id="0" name=""/>
        <dsp:cNvSpPr/>
      </dsp:nvSpPr>
      <dsp:spPr>
        <a:xfrm rot="1367028">
          <a:off x="5005619" y="3131526"/>
          <a:ext cx="469843" cy="25594"/>
        </a:xfrm>
        <a:custGeom>
          <a:avLst/>
          <a:gdLst/>
          <a:ahLst/>
          <a:cxnLst/>
          <a:rect l="0" t="0" r="0" b="0"/>
          <a:pathLst>
            <a:path>
              <a:moveTo>
                <a:pt x="0" y="12797"/>
              </a:moveTo>
              <a:lnTo>
                <a:pt x="469843" y="12797"/>
              </a:lnTo>
            </a:path>
          </a:pathLst>
        </a:custGeom>
        <a:noFill/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367028">
        <a:off x="5228795" y="3132577"/>
        <a:ext cx="23492" cy="23492"/>
      </dsp:txXfrm>
    </dsp:sp>
    <dsp:sp modelId="{D44B1716-FC54-47B2-B3E8-9AFA7F1AE6E4}">
      <dsp:nvSpPr>
        <dsp:cNvPr id="0" name=""/>
        <dsp:cNvSpPr/>
      </dsp:nvSpPr>
      <dsp:spPr>
        <a:xfrm>
          <a:off x="5357352" y="2862684"/>
          <a:ext cx="1740930" cy="13926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tx1"/>
              </a:solidFill>
            </a:rPr>
            <a:t>Кластер</a:t>
          </a:r>
          <a:endParaRPr lang="ru-RU" sz="2000" b="0" kern="1200" dirty="0">
            <a:solidFill>
              <a:schemeClr val="tx1"/>
            </a:solidFill>
          </a:endParaRPr>
        </a:p>
      </dsp:txBody>
      <dsp:txXfrm>
        <a:off x="5357352" y="2862684"/>
        <a:ext cx="1740930" cy="13926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FCE7B-BD46-4BCE-BD92-AC428BE4DD3A}" type="datetimeFigureOut">
              <a:rPr lang="ru-RU" smtClean="0"/>
              <a:pPr/>
              <a:t>28.08.2017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632C9-00A5-492E-ACF1-D82697AF4B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9524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632C9-00A5-492E-ACF1-D82697AF4B0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28.08.2017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28.08.2017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28.08.2017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28.08.2017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28.08.2017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73591" y="620688"/>
            <a:ext cx="777686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endParaRPr kumimoji="0" lang="ru-RU" sz="66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4077072"/>
            <a:ext cx="4394332" cy="194421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>
              <a:spcBef>
                <a:spcPts val="0"/>
              </a:spcBef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Аникеева Ирина Николаевна,</a:t>
            </a:r>
          </a:p>
          <a:p>
            <a:pPr>
              <a:spcBef>
                <a:spcPts val="0"/>
              </a:spcBef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математики </a:t>
            </a:r>
          </a:p>
          <a:p>
            <a:pPr>
              <a:spcBef>
                <a:spcPts val="0"/>
              </a:spcBef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СОШ№66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03648" y="764704"/>
            <a:ext cx="70567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Технология развития критического мышления</a:t>
            </a:r>
          </a:p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как средство формирования универсальных учебных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действий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0"/>
            <a:ext cx="691276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Impact" panose="020B0806030902050204" pitchFamily="34" charset="0"/>
              </a:rPr>
              <a:t>         </a:t>
            </a:r>
            <a:r>
              <a:rPr lang="ru-RU" sz="3200" dirty="0" smtClean="0">
                <a:solidFill>
                  <a:srgbClr val="002060"/>
                </a:solidFill>
                <a:latin typeface="Impact" panose="020B0806030902050204" pitchFamily="34" charset="0"/>
              </a:rPr>
              <a:t>Методы и приемы </a:t>
            </a:r>
            <a:r>
              <a:rPr lang="ru-RU" sz="3200" dirty="0" smtClean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Impact" panose="020B0806030902050204" pitchFamily="34" charset="0"/>
              </a:rPr>
              <a:t>критического мышления</a:t>
            </a:r>
            <a:endParaRPr lang="ru-RU" sz="3200" dirty="0">
              <a:solidFill>
                <a:srgbClr val="002060"/>
              </a:solidFill>
              <a:latin typeface="Impact" panose="020B0806030902050204" pitchFamily="34" charset="0"/>
            </a:endParaRP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591191207"/>
              </p:ext>
            </p:extLst>
          </p:nvPr>
        </p:nvGraphicFramePr>
        <p:xfrm>
          <a:off x="611560" y="1268760"/>
          <a:ext cx="791918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40546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492896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Impact" panose="020B0806030902050204" pitchFamily="34" charset="0"/>
              </a:rPr>
              <a:t>Размышляйте над этим…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Impact" panose="020B0806030902050204" pitchFamily="34" charset="0"/>
              </a:rPr>
              <a:t>Только критически!</a:t>
            </a:r>
            <a:endParaRPr lang="ru-RU" sz="3600" dirty="0">
              <a:solidFill>
                <a:srgbClr val="002060"/>
              </a:solidFill>
              <a:latin typeface="Impact" panose="020B080603090205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692696"/>
            <a:ext cx="698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Impact" panose="020B0806030902050204" pitchFamily="34" charset="0"/>
              </a:rPr>
              <a:t>     </a:t>
            </a:r>
            <a:r>
              <a:rPr lang="ru-RU" sz="2800" dirty="0" smtClean="0">
                <a:solidFill>
                  <a:srgbClr val="002060"/>
                </a:solidFill>
                <a:latin typeface="Impact" panose="020B0806030902050204" pitchFamily="34" charset="0"/>
              </a:rPr>
              <a:t>Знание </a:t>
            </a:r>
            <a:r>
              <a:rPr lang="ru-RU" sz="2800" dirty="0">
                <a:solidFill>
                  <a:srgbClr val="002060"/>
                </a:solidFill>
                <a:latin typeface="Impact" panose="020B0806030902050204" pitchFamily="34" charset="0"/>
              </a:rPr>
              <a:t>только тогда становится знанием</a:t>
            </a:r>
            <a:r>
              <a:rPr lang="ru-RU" sz="2800" dirty="0" smtClean="0">
                <a:solidFill>
                  <a:srgbClr val="002060"/>
                </a:solidFill>
                <a:latin typeface="Impact" panose="020B0806030902050204" pitchFamily="34" charset="0"/>
              </a:rPr>
              <a:t>,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Impact" panose="020B0806030902050204" pitchFamily="34" charset="0"/>
              </a:rPr>
              <a:t>когда оно приобретено усилиями своей мысли, </a:t>
            </a:r>
            <a:r>
              <a:rPr lang="ru-RU" sz="2800" dirty="0" smtClean="0">
                <a:solidFill>
                  <a:srgbClr val="002060"/>
                </a:solidFill>
                <a:latin typeface="Impact" panose="020B0806030902050204" pitchFamily="34" charset="0"/>
              </a:rPr>
              <a:t>а </a:t>
            </a:r>
            <a:r>
              <a:rPr lang="ru-RU" sz="2800" dirty="0">
                <a:solidFill>
                  <a:srgbClr val="002060"/>
                </a:solidFill>
                <a:latin typeface="Impact" panose="020B0806030902050204" pitchFamily="34" charset="0"/>
              </a:rPr>
              <a:t>не памятью.</a:t>
            </a:r>
          </a:p>
          <a:p>
            <a:r>
              <a:rPr lang="ru-RU" sz="2400" dirty="0">
                <a:solidFill>
                  <a:srgbClr val="002060"/>
                </a:solidFill>
                <a:latin typeface="Impact" panose="020B0806030902050204" pitchFamily="34" charset="0"/>
              </a:rPr>
              <a:t>    </a:t>
            </a:r>
            <a:r>
              <a:rPr lang="ru-RU" sz="2400" dirty="0" smtClean="0">
                <a:solidFill>
                  <a:srgbClr val="002060"/>
                </a:solidFill>
                <a:latin typeface="Impact" panose="020B0806030902050204" pitchFamily="34" charset="0"/>
              </a:rPr>
              <a:t>                                                                                         Л</a:t>
            </a:r>
            <a:r>
              <a:rPr lang="ru-RU" sz="2400" dirty="0">
                <a:solidFill>
                  <a:srgbClr val="002060"/>
                </a:solidFill>
                <a:latin typeface="Impact" panose="020B0806030902050204" pitchFamily="34" charset="0"/>
              </a:rPr>
              <a:t>. Н. Толстой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39" y="3693225"/>
            <a:ext cx="3852495" cy="2564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00750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27584" y="1125411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Способность </a:t>
            </a:r>
            <a:r>
              <a:rPr lang="ru-RU" sz="2000" dirty="0"/>
              <a:t>субъекта к саморазвитию </a:t>
            </a:r>
            <a:r>
              <a:rPr lang="ru-RU" sz="2000" dirty="0" smtClean="0"/>
              <a:t>и самосовершенствованию </a:t>
            </a:r>
            <a:r>
              <a:rPr lang="ru-RU" sz="2000" dirty="0"/>
              <a:t>путем сознательного и активного присвоения нового социального </a:t>
            </a:r>
            <a:r>
              <a:rPr lang="ru-RU" sz="2000" dirty="0" smtClean="0"/>
              <a:t>опыта 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88640"/>
            <a:ext cx="82621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Классификация универсальных учебных действий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xmlns="" val="1789476624"/>
              </p:ext>
            </p:extLst>
          </p:nvPr>
        </p:nvGraphicFramePr>
        <p:xfrm>
          <a:off x="575556" y="2148714"/>
          <a:ext cx="828092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69651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Graphic spid="10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332657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Impact" panose="020B0806030902050204" pitchFamily="34" charset="0"/>
              </a:rPr>
              <a:t>Какие УУД формируются </a:t>
            </a:r>
            <a:endParaRPr lang="ru-RU" sz="3200" dirty="0">
              <a:solidFill>
                <a:srgbClr val="002060"/>
              </a:solidFill>
              <a:latin typeface="Impact" panose="020B080603090205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527756"/>
            <a:ext cx="81635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Impact" panose="020B0806030902050204" pitchFamily="34" charset="0"/>
              </a:rPr>
              <a:t>Личностные  УУД</a:t>
            </a:r>
            <a:r>
              <a:rPr lang="ru-RU" sz="2800" dirty="0"/>
              <a:t> </a:t>
            </a:r>
            <a:r>
              <a:rPr lang="ru-RU" sz="2800" dirty="0" smtClean="0"/>
              <a:t> самоопределение</a:t>
            </a:r>
            <a:r>
              <a:rPr lang="ru-RU" sz="2800" dirty="0"/>
              <a:t>, нравственно-этическое  оценивание  </a:t>
            </a:r>
            <a:r>
              <a:rPr lang="ru-RU" sz="2800" dirty="0" smtClean="0"/>
              <a:t>…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789040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Impact" panose="020B0806030902050204" pitchFamily="34" charset="0"/>
              </a:rPr>
              <a:t>Познавательные  УУД </a:t>
            </a:r>
            <a:r>
              <a:rPr lang="ru-RU" sz="2400" dirty="0" smtClean="0"/>
              <a:t> общие </a:t>
            </a:r>
            <a:r>
              <a:rPr lang="ru-RU" sz="2400" dirty="0"/>
              <a:t>учебные умения, постановка и решение практических задач, логические</a:t>
            </a:r>
            <a:r>
              <a:rPr lang="ru-RU" sz="2400" dirty="0" smtClean="0"/>
              <a:t>…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5013176"/>
            <a:ext cx="80921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Impact" panose="020B0806030902050204" pitchFamily="34" charset="0"/>
              </a:rPr>
              <a:t>Регулятивные  УУД </a:t>
            </a:r>
            <a:r>
              <a:rPr lang="ru-RU" sz="2400" dirty="0" smtClean="0"/>
              <a:t> целеполагание</a:t>
            </a:r>
            <a:r>
              <a:rPr lang="ru-RU" sz="2400" dirty="0"/>
              <a:t>, планирование, самоконтроль, самооценка </a:t>
            </a:r>
            <a:r>
              <a:rPr lang="ru-RU" sz="2400" dirty="0" smtClean="0"/>
              <a:t>…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348880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Impact" panose="020B0806030902050204" pitchFamily="34" charset="0"/>
              </a:rPr>
              <a:t>Коммуникативные  УУД </a:t>
            </a:r>
            <a:r>
              <a:rPr lang="ru-RU" sz="2400" dirty="0" smtClean="0"/>
              <a:t> планирование </a:t>
            </a:r>
            <a:r>
              <a:rPr lang="ru-RU" sz="2400" dirty="0"/>
              <a:t>учебного сотрудничества, согласование действий с партнером, построение речевых высказываний, работа с </a:t>
            </a:r>
            <a:r>
              <a:rPr lang="ru-RU" sz="2400" dirty="0" smtClean="0"/>
              <a:t>информацией…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257176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2852936"/>
            <a:ext cx="71287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Impact" panose="020B0806030902050204" pitchFamily="34" charset="0"/>
              </a:rPr>
              <a:t>Задачи технологии критического мышления: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использовать исследовательские методы;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выделять причинно-следственные связи;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рассматривать новые идеи и знания в контексте уже имеющихся;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ставить </a:t>
            </a:r>
            <a:r>
              <a:rPr lang="ru-RU" sz="2000" dirty="0"/>
              <a:t>перед собой вопросы;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/>
              <a:t>осуществлять планомерный поиск ответов;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/>
              <a:t>вскрывать причины и следствия фактов</a:t>
            </a:r>
            <a:r>
              <a:rPr lang="ru-RU" sz="2000" dirty="0" smtClean="0"/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выделять ошибки в рассуждениях;</a:t>
            </a:r>
            <a:endParaRPr lang="ru-RU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аргументировать  свою точку зрения;</a:t>
            </a:r>
            <a:endParaRPr lang="ru-RU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избегать категоричности в утверждениях.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65101" y="620688"/>
            <a:ext cx="78113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Impact" panose="020B0806030902050204" pitchFamily="34" charset="0"/>
              </a:rPr>
              <a:t>Критическое мышление </a:t>
            </a:r>
            <a:r>
              <a:rPr lang="ru-RU" dirty="0"/>
              <a:t>– </a:t>
            </a:r>
            <a:r>
              <a:rPr lang="ru-RU" sz="2000" dirty="0"/>
              <a:t>это здоровое сомнение в чём-то.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8652" y="1196753"/>
            <a:ext cx="73703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 Мышление </a:t>
            </a:r>
            <a:r>
              <a:rPr lang="ru-RU" sz="2000" dirty="0"/>
              <a:t>развивается в проблемной ситуации, когда ребенок сам «собирает» понятия о предмете. </a:t>
            </a:r>
            <a:br>
              <a:rPr lang="ru-RU" sz="2000" dirty="0"/>
            </a:br>
            <a:r>
              <a:rPr lang="ru-RU" i="1" dirty="0"/>
              <a:t>                             </a:t>
            </a:r>
            <a:r>
              <a:rPr lang="ru-RU" i="1" dirty="0" smtClean="0"/>
              <a:t>                                                      </a:t>
            </a:r>
            <a:r>
              <a:rPr lang="ru-RU" sz="2000" b="1" i="1" dirty="0" smtClean="0"/>
              <a:t>Л</a:t>
            </a:r>
            <a:r>
              <a:rPr lang="ru-RU" sz="2000" b="1" i="1" dirty="0"/>
              <a:t>. </a:t>
            </a:r>
            <a:r>
              <a:rPr lang="ru-RU" sz="2000" b="1" i="1" dirty="0" err="1"/>
              <a:t>Выгодский</a:t>
            </a:r>
            <a:r>
              <a:rPr lang="ru-RU" sz="2000" b="1" i="1" dirty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99643" y="2060849"/>
            <a:ext cx="75608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 У </a:t>
            </a:r>
            <a:r>
              <a:rPr lang="ru-RU" sz="2000" dirty="0"/>
              <a:t>кого нет своих мыслей, у того нет интереса к мыслям других.</a:t>
            </a:r>
          </a:p>
          <a:p>
            <a:r>
              <a:rPr lang="ru-RU" dirty="0"/>
              <a:t>                                    </a:t>
            </a:r>
            <a:r>
              <a:rPr lang="ru-RU" dirty="0" smtClean="0"/>
              <a:t>                                                </a:t>
            </a:r>
            <a:r>
              <a:rPr lang="ru-RU" sz="2000" b="1" i="1" dirty="0" smtClean="0"/>
              <a:t>Ю.Шнейдер</a:t>
            </a:r>
            <a:endParaRPr lang="ru-RU" sz="2000" b="1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020714" y="0"/>
            <a:ext cx="50591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Impact" panose="020B0806030902050204" pitchFamily="34" charset="0"/>
              </a:rPr>
              <a:t>Что такое критическое мышление ? </a:t>
            </a:r>
            <a:endParaRPr lang="ru-RU" sz="2400" dirty="0">
              <a:solidFill>
                <a:srgbClr val="00206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0758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3" name="Rectangle 25"/>
          <p:cNvSpPr>
            <a:spLocks noGrp="1" noChangeArrowheads="1"/>
          </p:cNvSpPr>
          <p:nvPr>
            <p:ph type="title" idx="4294967295"/>
          </p:nvPr>
        </p:nvSpPr>
        <p:spPr>
          <a:xfrm>
            <a:off x="899592" y="404813"/>
            <a:ext cx="7704856" cy="791939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dirty="0" smtClean="0">
                <a:solidFill>
                  <a:srgbClr val="002060"/>
                </a:solidFill>
                <a:latin typeface="Impact" panose="020B0806030902050204" pitchFamily="34" charset="0"/>
              </a:rPr>
              <a:t>Особенности  критического мышления</a:t>
            </a:r>
            <a:endParaRPr lang="ru-RU" altLang="ru-RU" sz="3200" dirty="0">
              <a:solidFill>
                <a:srgbClr val="002060"/>
              </a:solidFill>
              <a:latin typeface="Impact" panose="020B080603090205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701343303"/>
              </p:ext>
            </p:extLst>
          </p:nvPr>
        </p:nvGraphicFramePr>
        <p:xfrm>
          <a:off x="179512" y="1340768"/>
          <a:ext cx="8712200" cy="4895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40344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0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Impact" panose="020B0806030902050204" pitchFamily="34" charset="0"/>
              </a:rPr>
              <a:t>Урок, построенный в соответствии с технологией </a:t>
            </a:r>
            <a:r>
              <a:rPr lang="ru-RU" sz="3200" dirty="0" smtClean="0">
                <a:solidFill>
                  <a:srgbClr val="002060"/>
                </a:solidFill>
                <a:latin typeface="Impact" panose="020B0806030902050204" pitchFamily="34" charset="0"/>
              </a:rPr>
              <a:t> критического </a:t>
            </a:r>
            <a:r>
              <a:rPr lang="ru-RU" sz="3200" dirty="0">
                <a:solidFill>
                  <a:srgbClr val="002060"/>
                </a:solidFill>
                <a:latin typeface="Impact" panose="020B0806030902050204" pitchFamily="34" charset="0"/>
              </a:rPr>
              <a:t>мышления, </a:t>
            </a:r>
            <a:endParaRPr lang="ru-RU" sz="3200" dirty="0" smtClean="0">
              <a:solidFill>
                <a:srgbClr val="002060"/>
              </a:solidFill>
              <a:latin typeface="Impact" panose="020B0806030902050204" pitchFamily="34" charset="0"/>
            </a:endParaRPr>
          </a:p>
          <a:p>
            <a:pPr algn="ctr"/>
            <a:r>
              <a:rPr lang="ru-RU" sz="3200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Impact" panose="020B0806030902050204" pitchFamily="34" charset="0"/>
              </a:rPr>
              <a:t>                                состоит </a:t>
            </a:r>
            <a:r>
              <a:rPr lang="ru-RU" sz="3200" dirty="0">
                <a:solidFill>
                  <a:srgbClr val="002060"/>
                </a:solidFill>
                <a:latin typeface="Impact" panose="020B0806030902050204" pitchFamily="34" charset="0"/>
              </a:rPr>
              <a:t>из трёх фаз:</a:t>
            </a:r>
          </a:p>
          <a:p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811428001"/>
              </p:ext>
            </p:extLst>
          </p:nvPr>
        </p:nvGraphicFramePr>
        <p:xfrm>
          <a:off x="755576" y="1772816"/>
          <a:ext cx="792088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28290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06874751"/>
              </p:ext>
            </p:extLst>
          </p:nvPr>
        </p:nvGraphicFramePr>
        <p:xfrm>
          <a:off x="0" y="1140348"/>
          <a:ext cx="8748465" cy="4952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9645"/>
                <a:gridCol w="2928886"/>
                <a:gridCol w="3179934"/>
              </a:tblGrid>
              <a:tr h="505403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Impact" panose="020B0806030902050204" pitchFamily="34" charset="0"/>
                        </a:rPr>
                        <a:t>         </a:t>
                      </a:r>
                      <a:r>
                        <a:rPr lang="ru-RU" sz="2400" b="0" dirty="0" smtClean="0">
                          <a:solidFill>
                            <a:schemeClr val="bg1"/>
                          </a:solidFill>
                          <a:latin typeface="Impact" panose="020B0806030902050204" pitchFamily="34" charset="0"/>
                        </a:rPr>
                        <a:t>Задачи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Impact" panose="020B080603090205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Impact" panose="020B0806030902050204" pitchFamily="34" charset="0"/>
                        </a:rPr>
                        <a:t>    </a:t>
                      </a:r>
                      <a:r>
                        <a:rPr lang="ru-RU" sz="2400" b="0" dirty="0" smtClean="0">
                          <a:latin typeface="Impact" panose="020B0806030902050204" pitchFamily="34" charset="0"/>
                        </a:rPr>
                        <a:t>Учащиеся</a:t>
                      </a:r>
                      <a:endParaRPr lang="ru-RU" sz="2400" b="0" dirty="0">
                        <a:latin typeface="Impact" panose="020B080603090205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Impact" panose="020B0806030902050204" pitchFamily="34" charset="0"/>
                        </a:rPr>
                        <a:t>      </a:t>
                      </a:r>
                      <a:r>
                        <a:rPr lang="ru-RU" sz="2400" b="0" dirty="0" smtClean="0">
                          <a:latin typeface="Impact" panose="020B0806030902050204" pitchFamily="34" charset="0"/>
                        </a:rPr>
                        <a:t>Учитель</a:t>
                      </a:r>
                      <a:endParaRPr lang="ru-RU" sz="2400" b="0" dirty="0">
                        <a:latin typeface="Impact" panose="020B0806030902050204" pitchFamily="34" charset="0"/>
                      </a:endParaRPr>
                    </a:p>
                  </a:txBody>
                  <a:tcPr/>
                </a:tc>
              </a:tr>
              <a:tr h="4447545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ru-RU" sz="2000" dirty="0" smtClean="0"/>
                        <a:t>актуализировать знания;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ru-RU" sz="2000" dirty="0" smtClean="0"/>
                        <a:t>пробудить познавательный интерес;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ru-RU" sz="2000" dirty="0" smtClean="0"/>
                        <a:t>помочь определить направления в изучении темы.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Ø"/>
                      </a:pPr>
                      <a:r>
                        <a:rPr lang="ru-RU" sz="2000" dirty="0" smtClean="0"/>
                        <a:t>высказывают свою точку зрения;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Ø"/>
                      </a:pPr>
                      <a:r>
                        <a:rPr lang="ru-RU" sz="2000" dirty="0" smtClean="0"/>
                        <a:t>фиксируют высказывания на доске или листах;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Ø"/>
                      </a:pPr>
                      <a:r>
                        <a:rPr lang="ru-RU" sz="2000" dirty="0" smtClean="0"/>
                        <a:t>работают индивидуально и в малых группах.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000" dirty="0" smtClean="0"/>
                        <a:t>стимулирует  к вспоминанию того, что  знают по теме;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ru-RU" sz="2000" dirty="0" smtClean="0"/>
                        <a:t>способствует обмену мнениями;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ru-RU" sz="2000" dirty="0" smtClean="0"/>
                        <a:t>просит высказывать предположения или прогноз по незнакомой заявленной теме.</a:t>
                      </a:r>
                    </a:p>
                    <a:p>
                      <a:endParaRPr lang="ru-RU" sz="20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75856" y="1"/>
            <a:ext cx="2520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Impact" panose="020B0806030902050204" pitchFamily="34" charset="0"/>
              </a:rPr>
              <a:t>Фаза  «Вызов»</a:t>
            </a:r>
            <a:endParaRPr lang="ru-RU" sz="3200" dirty="0">
              <a:solidFill>
                <a:srgbClr val="00206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8198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483232"/>
            <a:ext cx="39148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Impact" panose="020B0806030902050204" pitchFamily="34" charset="0"/>
              </a:rPr>
              <a:t>Фаза «Осмысление»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6711229"/>
              </p:ext>
            </p:extLst>
          </p:nvPr>
        </p:nvGraphicFramePr>
        <p:xfrm>
          <a:off x="611560" y="1196752"/>
          <a:ext cx="8001353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391"/>
                <a:gridCol w="2642649"/>
                <a:gridCol w="3018313"/>
              </a:tblGrid>
              <a:tr h="487113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Impact" panose="020B0806030902050204" pitchFamily="34" charset="0"/>
                        </a:rPr>
                        <a:t>      </a:t>
                      </a:r>
                      <a:r>
                        <a:rPr lang="ru-RU" sz="2400" b="0" dirty="0" smtClean="0">
                          <a:latin typeface="Impact" panose="020B0806030902050204" pitchFamily="34" charset="0"/>
                        </a:rPr>
                        <a:t>Задачи</a:t>
                      </a:r>
                      <a:endParaRPr lang="ru-RU" sz="2400" b="0" dirty="0">
                        <a:latin typeface="Impact" panose="020B080603090205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Impact" panose="020B0806030902050204" pitchFamily="34" charset="0"/>
                        </a:rPr>
                        <a:t>     </a:t>
                      </a:r>
                      <a:r>
                        <a:rPr lang="ru-RU" sz="2400" b="0" dirty="0" smtClean="0">
                          <a:latin typeface="Impact" panose="020B0806030902050204" pitchFamily="34" charset="0"/>
                        </a:rPr>
                        <a:t>Учащиеся</a:t>
                      </a:r>
                      <a:endParaRPr lang="ru-RU" sz="2400" b="0" dirty="0">
                        <a:latin typeface="Impact" panose="020B080603090205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Impact" panose="020B0806030902050204" pitchFamily="34" charset="0"/>
                        </a:rPr>
                        <a:t>     </a:t>
                      </a:r>
                      <a:r>
                        <a:rPr lang="ru-RU" sz="2400" b="0" dirty="0" smtClean="0">
                          <a:latin typeface="Impact" panose="020B0806030902050204" pitchFamily="34" charset="0"/>
                        </a:rPr>
                        <a:t>Учитель</a:t>
                      </a:r>
                      <a:endParaRPr lang="ru-RU" sz="2400" b="0" dirty="0">
                        <a:latin typeface="Impact" panose="020B0806030902050204" pitchFamily="34" charset="0"/>
                      </a:endParaRPr>
                    </a:p>
                  </a:txBody>
                  <a:tcPr/>
                </a:tc>
              </a:tr>
              <a:tr h="4481439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/>
                        <a:t>получить и осмыслить новую информацию.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/>
                        <a:t>соотнести новую информацию с собственными знаниями.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/>
                        <a:t>поддержать активности, интереса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/>
                        <a:t>получают новую информацию;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/>
                        <a:t>сопоставляют эту информацию с уже имеющимися знаниями и опытом;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/>
                        <a:t>поиске ответов на возникшие ранее вопросы и затруднения;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/>
                        <a:t>пытаются поставить новые вопросы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/>
                        <a:t>источник новой информации;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/>
                        <a:t>отслеживает степень активности работы, внимательности при чтении;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/>
                        <a:t>предлагает приемы для вдумчивого чтения и размышления о прочитанном.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03458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548680"/>
            <a:ext cx="42899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/>
              <a:t>      </a:t>
            </a:r>
            <a:r>
              <a:rPr lang="ru-RU" sz="3200" dirty="0" smtClean="0">
                <a:solidFill>
                  <a:srgbClr val="002060"/>
                </a:solidFill>
                <a:latin typeface="Impact" panose="020B0806030902050204" pitchFamily="34" charset="0"/>
              </a:rPr>
              <a:t>Фаза </a:t>
            </a:r>
            <a:r>
              <a:rPr lang="en-US" sz="3200" dirty="0" smtClean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Impact" panose="020B0806030902050204" pitchFamily="34" charset="0"/>
              </a:rPr>
              <a:t>«Рефлексия»</a:t>
            </a:r>
            <a:endParaRPr lang="ru-RU" sz="3200" dirty="0">
              <a:solidFill>
                <a:srgbClr val="002060"/>
              </a:solidFill>
              <a:latin typeface="Impact" panose="020B080603090205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97045875"/>
              </p:ext>
            </p:extLst>
          </p:nvPr>
        </p:nvGraphicFramePr>
        <p:xfrm>
          <a:off x="251520" y="1268760"/>
          <a:ext cx="8307809" cy="489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6392"/>
                <a:gridCol w="3216136"/>
                <a:gridCol w="2785281"/>
              </a:tblGrid>
              <a:tr h="510057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Impact" panose="020B0806030902050204" pitchFamily="34" charset="0"/>
                        </a:rPr>
                        <a:t>       </a:t>
                      </a:r>
                      <a:r>
                        <a:rPr lang="ru-RU" sz="2400" b="0" dirty="0" smtClean="0">
                          <a:latin typeface="Impact" panose="020B0806030902050204" pitchFamily="34" charset="0"/>
                        </a:rPr>
                        <a:t>Задачи</a:t>
                      </a:r>
                      <a:endParaRPr lang="ru-RU" sz="2400" b="0" dirty="0">
                        <a:latin typeface="Impact" panose="020B080603090205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Impact" panose="020B0806030902050204" pitchFamily="34" charset="0"/>
                        </a:rPr>
                        <a:t>       </a:t>
                      </a:r>
                      <a:r>
                        <a:rPr lang="ru-RU" sz="2400" b="0" dirty="0" smtClean="0">
                          <a:latin typeface="Impact" panose="020B0806030902050204" pitchFamily="34" charset="0"/>
                        </a:rPr>
                        <a:t>Учащиеся</a:t>
                      </a:r>
                      <a:endParaRPr lang="ru-RU" sz="2400" b="0" dirty="0">
                        <a:latin typeface="Impact" panose="020B080603090205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Impact" panose="020B0806030902050204" pitchFamily="34" charset="0"/>
                        </a:rPr>
                        <a:t>    </a:t>
                      </a:r>
                      <a:r>
                        <a:rPr lang="ru-RU" sz="2400" b="0" dirty="0" smtClean="0">
                          <a:latin typeface="Impact" panose="020B0806030902050204" pitchFamily="34" charset="0"/>
                        </a:rPr>
                        <a:t>Учитель</a:t>
                      </a:r>
                      <a:endParaRPr lang="ru-RU" sz="2400" b="0" dirty="0">
                        <a:latin typeface="Impact" panose="020B0806030902050204" pitchFamily="34" charset="0"/>
                      </a:endParaRPr>
                    </a:p>
                  </a:txBody>
                  <a:tcPr/>
                </a:tc>
              </a:tr>
              <a:tr h="4386487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/>
                        <a:t>выражение новых идей;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/>
                        <a:t>целостное осмысление и обобщение полученной информации ; 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/>
                        <a:t>анализ всего процесса изучения материала;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/>
                        <a:t>осознают </a:t>
                      </a:r>
                      <a:r>
                        <a:rPr lang="ru-RU" dirty="0" err="1" smtClean="0"/>
                        <a:t>своё"я</a:t>
                      </a:r>
                      <a:r>
                        <a:rPr lang="ru-RU" dirty="0" smtClean="0"/>
                        <a:t>", опыт  собственных действий и действий других учащихся и учителя;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/>
                        <a:t>получают  рождение нового знания,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/>
                        <a:t>целостное осмысление, обобщение полученной информации;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/>
                        <a:t>формируют собственное отношение к изучаемому материалу.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/>
                        <a:t>осознаёт собственные действия и  действия учеников;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/>
                        <a:t>видит эффективность педагогического процесса.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52220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0000"/>
  <p:tag name="ISPRING_RESOURCE_PATHS_HASH_2" val="a79a585eccfcbea5d8fcb5c6b017195412aad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2376</TotalTime>
  <Words>547</Words>
  <Application>Microsoft Office PowerPoint</Application>
  <PresentationFormat>Экран (4:3)</PresentationFormat>
  <Paragraphs>106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Слайд 1</vt:lpstr>
      <vt:lpstr>Слайд 2</vt:lpstr>
      <vt:lpstr>Слайд 3</vt:lpstr>
      <vt:lpstr>Слайд 4</vt:lpstr>
      <vt:lpstr>Особенности  критического мышления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развития критического мышления как средство формирования универсальных учебных действий в начальной школе</dc:title>
  <dc:creator>Елена</dc:creator>
  <cp:lastModifiedBy>Ирина</cp:lastModifiedBy>
  <cp:revision>157</cp:revision>
  <dcterms:created xsi:type="dcterms:W3CDTF">2013-08-18T07:43:00Z</dcterms:created>
  <dcterms:modified xsi:type="dcterms:W3CDTF">2017-08-28T15:04:10Z</dcterms:modified>
</cp:coreProperties>
</file>