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81" r:id="rId2"/>
    <p:sldId id="256" r:id="rId3"/>
    <p:sldId id="257" r:id="rId4"/>
    <p:sldId id="258" r:id="rId5"/>
    <p:sldId id="272" r:id="rId6"/>
    <p:sldId id="282" r:id="rId7"/>
    <p:sldId id="284" r:id="rId8"/>
    <p:sldId id="266" r:id="rId9"/>
    <p:sldId id="274" r:id="rId10"/>
    <p:sldId id="270" r:id="rId11"/>
    <p:sldId id="283" r:id="rId12"/>
    <p:sldId id="28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2052F-0BC6-4C2A-B507-1E8E2C7AB636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A199E-B1A7-4F75-B78E-0E01A3D25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228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749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Давно ушла от вас война.</a:t>
            </a:r>
          </a:p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Седыми стали ветераны.</a:t>
            </a:r>
          </a:p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сорок пятая весна</a:t>
            </a:r>
          </a:p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Доныне лечит ваши раны.</a:t>
            </a:r>
          </a:p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 отстояли мир в боях</a:t>
            </a:r>
          </a:p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 врагом жестоким и коварным.</a:t>
            </a:r>
          </a:p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навсегда в людских сердцах</a:t>
            </a:r>
          </a:p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Ваш подвиг будет легендарным.</a:t>
            </a:r>
          </a:p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сколько весен не пройдет –</a:t>
            </a:r>
          </a:p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Одну мы помнить будем свято.</a:t>
            </a:r>
          </a:p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Весну, которую народ</a:t>
            </a:r>
          </a:p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Великой сделал в сорок пятом.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Борис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Новиков</a:t>
            </a:r>
          </a:p>
        </p:txBody>
      </p:sp>
    </p:spTree>
    <p:extLst>
      <p:ext uri="{BB962C8B-B14F-4D97-AF65-F5344CB8AC3E}">
        <p14:creationId xmlns:p14="http://schemas.microsoft.com/office/powerpoint/2010/main" val="3566769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33843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В каждой группе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назначаются: 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1. Дизайнер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(3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учащихся)</a:t>
            </a:r>
          </a:p>
          <a:p>
            <a:pPr marL="0" indent="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 Архивариус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(2 учащихся)</a:t>
            </a:r>
          </a:p>
          <a:p>
            <a:pPr marL="0" indent="0"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Представитель партии для защиты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(1 учащийся) </a:t>
            </a:r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25324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Участники</a:t>
            </a:r>
            <a:br>
              <a:rPr lang="ru-RU" dirty="0" smtClean="0"/>
            </a:br>
            <a:r>
              <a:rPr lang="ru-RU" dirty="0" smtClean="0"/>
              <a:t> Великой Отечественной войны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183880" cy="4187952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Денисенко Сергей Петрович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Буштрук Даниил Иванович 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Ефимов Василий Мефодьевич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Ивасик Михаил Адамович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604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64904"/>
            <a:ext cx="476250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C:\Users\Admin\Downloads\18580510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500364" cy="452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405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8748464" cy="15841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К</a:t>
            </a:r>
            <a:r>
              <a:rPr lang="ru-RU" sz="2800" b="1" dirty="0" smtClean="0"/>
              <a:t>ЛАССНЫЙ ЧАС</a:t>
            </a:r>
            <a:br>
              <a:rPr lang="ru-RU" sz="2800" b="1" dirty="0" smtClean="0"/>
            </a:br>
            <a:r>
              <a:rPr lang="ru-RU" sz="5400" b="1" dirty="0" smtClean="0"/>
              <a:t>«</a:t>
            </a:r>
            <a:r>
              <a:rPr lang="ru-RU" sz="5400" dirty="0" smtClean="0">
                <a:effectLst/>
              </a:rPr>
              <a:t>Я </a:t>
            </a:r>
            <a:r>
              <a:rPr lang="ru-RU" sz="5400" dirty="0">
                <a:effectLst/>
              </a:rPr>
              <a:t>помню! Я горжусь</a:t>
            </a:r>
            <a:r>
              <a:rPr lang="ru-RU" sz="5400" dirty="0" smtClean="0">
                <a:effectLst/>
              </a:rPr>
              <a:t>!</a:t>
            </a:r>
            <a:r>
              <a:rPr lang="ru-RU" sz="5400" b="1" dirty="0" smtClean="0"/>
              <a:t>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3240360"/>
          </a:xfrm>
        </p:spPr>
        <p:txBody>
          <a:bodyPr>
            <a:normAutofit/>
          </a:bodyPr>
          <a:lstStyle/>
          <a:p>
            <a:pPr algn="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КЛАСС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C:\Users\Admin\Downloads\122453516_77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88254"/>
            <a:ext cx="4536504" cy="301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06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36004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5400" b="1" dirty="0" smtClean="0"/>
              <a:t>Великая Отечественная война</a:t>
            </a:r>
            <a:endParaRPr lang="ru-RU" sz="5400" b="1" dirty="0"/>
          </a:p>
        </p:txBody>
      </p:sp>
      <p:pic>
        <p:nvPicPr>
          <p:cNvPr id="2" name="Picture 2" descr="C:\Users\Admin\Desktop\открыты урок\image1850235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08920"/>
            <a:ext cx="6263632" cy="328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54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ownloads\s997424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00" y="692696"/>
            <a:ext cx="350309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ownloads\121867456_185975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3197685" cy="395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ownloads\95799995_0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79" y="3501009"/>
            <a:ext cx="4229337" cy="24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57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68" y="1860877"/>
            <a:ext cx="3163433" cy="449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Admin\Downloads\x_105e974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620688"/>
            <a:ext cx="338772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ownloads\4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52936"/>
            <a:ext cx="3337577" cy="350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786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Участники                                       Великой Отечественной войны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183880" cy="4187952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Денисенко Сергей Петрович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Буштрук Даниил Иванович 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Ефимов Василий Мефодьевич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Ивасик Михаил Адамович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5550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64230"/>
            <a:ext cx="8229600" cy="626469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КАК РАБОТАТЬ В ГРУППЕ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Будь добросовестным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отношению к товарищам, работай в полную меру своих сил.</a:t>
            </a:r>
          </a:p>
          <a:p>
            <a:pPr lvl="0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Слушайте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каждого члена группы внимательно, не перебивая.</a:t>
            </a:r>
          </a:p>
          <a:p>
            <a:pPr lvl="0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Говорите коротко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ясно, чтобы все могли высказаться</a:t>
            </a:r>
          </a:p>
          <a:p>
            <a:pPr lvl="0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Поддерживайте друг друга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несмотря на интеллектуальные разногласия.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Отвергая предложенную идею, делайте это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вежливо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и не забывайте предлагать альтернативу.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Если никто не может  начать говорить, начинайте по часовой стрелке от капитана (координатора)</a:t>
            </a:r>
          </a:p>
          <a:p>
            <a:pPr lvl="0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Координатором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выбирайте того, кто сможет распределить нагрузку, уладить разногласия, выбрать лучшее решение вместе со всеми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46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" y="116632"/>
            <a:ext cx="8229600" cy="1944217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Задание</a:t>
            </a:r>
          </a:p>
          <a:p>
            <a:pPr>
              <a:buFont typeface="Wingdings" pitchFamily="2" charset="2"/>
              <a:buChar char="Ø"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3481" y="692696"/>
            <a:ext cx="8856984" cy="1707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Calibri"/>
                <a:ea typeface="Calibri"/>
                <a:cs typeface="Times New Roman"/>
              </a:rPr>
              <a:t>С помощью </a:t>
            </a:r>
            <a:r>
              <a:rPr lang="ru-RU" sz="2800" b="1" dirty="0" smtClean="0">
                <a:latin typeface="Calibri"/>
                <a:ea typeface="Calibri"/>
                <a:cs typeface="Times New Roman"/>
              </a:rPr>
              <a:t>электронного банка документов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u="sng" dirty="0" smtClean="0">
                <a:latin typeface="Calibri"/>
                <a:ea typeface="Calibri"/>
                <a:cs typeface="Times New Roman"/>
              </a:rPr>
              <a:t>«Подвиг народа</a:t>
            </a:r>
            <a:r>
              <a:rPr lang="ru-RU" sz="2800" b="1" dirty="0" smtClean="0">
                <a:latin typeface="Calibri"/>
                <a:ea typeface="Calibri"/>
                <a:cs typeface="Times New Roman"/>
              </a:rPr>
              <a:t>» найти </a:t>
            </a:r>
            <a:r>
              <a:rPr lang="ru-RU" sz="2800" b="1" dirty="0">
                <a:latin typeface="Calibri"/>
                <a:ea typeface="Calibri"/>
                <a:cs typeface="Times New Roman"/>
              </a:rPr>
              <a:t>информацию </a:t>
            </a:r>
            <a:r>
              <a:rPr lang="ru-RU" sz="2800" b="1" dirty="0" smtClean="0">
                <a:latin typeface="Calibri"/>
                <a:ea typeface="Calibri"/>
                <a:cs typeface="Times New Roman"/>
              </a:rPr>
              <a:t>о ветеранах Великой Отечественной войны</a:t>
            </a:r>
            <a:endParaRPr lang="ru-RU" sz="28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122" name="Picture 2" descr="C:\Users\Admin\Desktop\открыты урок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77" y="2293294"/>
            <a:ext cx="4968552" cy="289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открыты урок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85745"/>
            <a:ext cx="5040560" cy="291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62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" y="116632"/>
            <a:ext cx="8229600" cy="1944217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Задание</a:t>
            </a:r>
          </a:p>
          <a:p>
            <a:pPr>
              <a:buFont typeface="Wingdings" pitchFamily="2" charset="2"/>
              <a:buChar char="Ø"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903040"/>
            <a:ext cx="6408742" cy="558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Calibri"/>
                <a:ea typeface="Calibri"/>
                <a:cs typeface="Times New Roman"/>
              </a:rPr>
              <a:t>Оформить презентацию в </a:t>
            </a:r>
            <a:r>
              <a:rPr lang="ru-RU" sz="2800" b="1" dirty="0" err="1">
                <a:latin typeface="Calibri"/>
                <a:ea typeface="Calibri"/>
                <a:cs typeface="Times New Roman"/>
              </a:rPr>
              <a:t>Power-Paint</a:t>
            </a:r>
            <a:r>
              <a:rPr lang="ru-RU" sz="2800" b="1" dirty="0">
                <a:latin typeface="Calibri"/>
                <a:ea typeface="Calibri"/>
                <a:cs typeface="Times New Roman"/>
              </a:rPr>
              <a:t>  </a:t>
            </a:r>
            <a:r>
              <a:rPr lang="ru-RU" sz="2800" b="1" dirty="0" smtClean="0">
                <a:latin typeface="Calibri"/>
                <a:ea typeface="Calibri"/>
                <a:cs typeface="Times New Roman"/>
              </a:rPr>
              <a:t> </a:t>
            </a:r>
            <a:endParaRPr lang="ru-RU" sz="28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102424" cy="4576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66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276</TotalTime>
  <Words>246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Презентация PowerPoint</vt:lpstr>
      <vt:lpstr>КЛАССНЫЙ ЧАС «Я помню! Я горжусь!»</vt:lpstr>
      <vt:lpstr>Презентация PowerPoint</vt:lpstr>
      <vt:lpstr>Презентация PowerPoint</vt:lpstr>
      <vt:lpstr>Презентация PowerPoint</vt:lpstr>
      <vt:lpstr>Участники                                       Великой Отечественной войны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Участники  Великой Отечественной войны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«Демократические выборы и политические партии»</dc:title>
  <dc:creator>Admin</dc:creator>
  <cp:lastModifiedBy>Admin</cp:lastModifiedBy>
  <cp:revision>26</cp:revision>
  <dcterms:created xsi:type="dcterms:W3CDTF">2015-10-18T08:49:41Z</dcterms:created>
  <dcterms:modified xsi:type="dcterms:W3CDTF">2018-07-24T13:26:44Z</dcterms:modified>
</cp:coreProperties>
</file>