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sldIdLst>
    <p:sldId id="264" r:id="rId4"/>
    <p:sldId id="263" r:id="rId5"/>
    <p:sldId id="262" r:id="rId6"/>
    <p:sldId id="266" r:id="rId7"/>
    <p:sldId id="258" r:id="rId8"/>
    <p:sldId id="259" r:id="rId9"/>
    <p:sldId id="261" r:id="rId10"/>
    <p:sldId id="257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2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B134-F4F5-4371-9BC6-267A926B153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A5DA-3FDA-4916-8329-6FA5BFA3FFE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515B-ACAA-45CE-A512-5188A6AF350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7A82-BFC8-4CDB-BDA8-7A4E2A159A1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8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1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29CD-E151-4253-A3EF-D704920E76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CFD6-E958-49C5-BB5F-79CCE0D7337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5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336699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336699"/>
                </a:solidFill>
              </a:endParaRPr>
            </a:p>
          </p:txBody>
        </p:sp>
      </p:grpSp>
      <p:sp>
        <p:nvSpPr>
          <p:cNvPr id="102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E53D-DE70-4B82-BA12-83C6BC2FAD74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7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7DA26-7904-441D-A727-5BE94CFDB373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6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E92E6-68E0-4F69-BA5C-8962213028AB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C2B65-2512-45B1-9FA8-D807144A00E9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06F8-D09D-4FB2-AC65-F0AFC92D5B78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2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80E0-8116-4F8F-A731-4D7E2C4301F1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5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75E5-196D-4889-A455-2252D654DECE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2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ED95-845C-4D05-A45F-0DA47FABDF5A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5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D949-5CD7-4EFD-997A-FC43DBF8979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6AC1-0720-4CE4-9401-F8E5B17EA4C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28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620-0002-41BD-B658-014390577CDA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7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38394-7FCC-4C1A-945D-C026BB50512D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7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439DD-947E-4B48-B4F2-874B1223FECD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6764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2413" y="16764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370013" y="3810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32413" y="3810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E485-C666-4E11-BC26-A55EB30679F7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84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247650"/>
            <a:ext cx="7772400" cy="5543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6699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07B0-613D-42AF-8175-428DD03BD78B}" type="slidenum">
              <a:rPr lang="ru-RU">
                <a:solidFill>
                  <a:srgbClr val="33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18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2ACE-5000-4CD3-863E-9FFC70A933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A3B0-DDA1-41AE-A59B-BB51F999A8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538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5C6D-84F1-471A-AD04-15231ADADD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F60F-5395-4098-AF74-453FFA4BF7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381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0574-945B-4E31-8D4E-74CBD1F2FF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5B2B-F829-4B9F-ABFE-7847A8BFBD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8601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A68B-C50A-41B0-BF81-6BEA858E5D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9F4A-AA08-4570-89E7-A00C1F4EA2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2914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F4-938E-4ECE-A4F2-E9CF8820C0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5EEE-0CFB-4EAD-BCB8-1318834465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820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400A-D73D-453F-814A-C5DE8DB4BD6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B408-0383-4DE2-9995-9615BC95034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10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AA0A-94E7-4ADE-B7E9-E45E2A5487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0A89-FA9A-4DBB-80EE-411971744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4981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1998-6269-4393-9FCE-1EF06236C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E080-693C-46C4-B665-54B0593C35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003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6C51-B0DD-4E04-A5FB-C402D1F40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14CA-1B2C-46CF-80A8-5595EA585C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0879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0752-AD58-4A5E-B4F4-1D3604C0CD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0A90-7821-4DB8-9A17-3BDBAD81F6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156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CB5E-0AA4-4AD1-8292-271870DEC1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2F22-B962-46FF-9C50-2966E1AB1A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670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A3FC-9F4A-4840-9241-379E3904E6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221C-FB50-4E0E-9FE1-B92BF3369D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22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5633-E437-462B-8F7B-CDBFED3AE15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5363-7D4F-4E53-81B4-889A4347B0D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A66B-1D4B-4ACC-B0B8-715DFF1F259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21AA-FBD1-47AC-90DC-8850C3006A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8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77C4-E35E-4DDA-811E-939B0D313F1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51C8-632F-4CCC-933A-2D1EDD3C705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1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31A2-C5D3-4205-81BF-F087D5573F9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9B3A-7EAA-4F01-978A-17122BA4098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4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DFB6-2B1E-4789-9C5A-B8FDAFB87D7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E556-3383-4A99-ABF0-D0BEAACF987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7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3DB4-55F8-4F11-83F1-C02B6D35C5F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1427-1939-4C4E-BA45-5B1EF4FBCB0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7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42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685B2-2446-4251-97C8-40DA735A142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4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7A7F6-5940-4711-BEC0-4F1B3054486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4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65" y="0"/>
            <a:ext cx="1728787" cy="6865938"/>
            <a:chOff x="3" y="0"/>
            <a:chExt cx="1089" cy="4325"/>
          </a:xfrm>
        </p:grpSpPr>
        <p:sp>
          <p:nvSpPr>
            <p:cNvPr id="9219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9220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336699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336699"/>
                </a:solidFill>
              </a:endParaRPr>
            </a:p>
          </p:txBody>
        </p:sp>
        <p:sp>
          <p:nvSpPr>
            <p:cNvPr id="1035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336699"/>
                </a:solidFill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6699"/>
              </a:solidFill>
              <a:latin typeface="Times New Roman" pitchFamily="18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6699"/>
              </a:solidFill>
              <a:latin typeface="Times New Roman" pitchFamily="18" charset="0"/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0BE71-A31A-4500-A09C-A24EF639B40C}" type="slidenum">
              <a:rPr lang="ru-RU">
                <a:solidFill>
                  <a:srgbClr val="336699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66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3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40869-82CF-4E05-A31C-1CA7FF013C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843341-E612-4EF6-99AD-1BC892B3F4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55272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Конт</a:t>
            </a:r>
          </a:p>
          <a:p>
            <a:pPr marL="0" indent="0" algn="ctr" eaLnBrk="1" hangingPunct="1">
              <a:buNone/>
            </a:pPr>
            <a:r>
              <a:rPr lang="ru-RU" sz="4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оль</a:t>
            </a:r>
          </a:p>
          <a:p>
            <a:pPr marL="0" indent="0" algn="ctr" eaLnBrk="1" hangingPunct="1">
              <a:buNone/>
            </a:pPr>
            <a:r>
              <a:rPr lang="ru-RU" sz="4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endParaRPr lang="ru-RU" sz="4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</a:p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Контр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льная раб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</a:p>
          <a:p>
            <a:pPr marL="0" indent="0" algn="ctr" eaLnBrk="1" hangingPunct="1">
              <a:buNone/>
            </a:pPr>
            <a:endParaRPr lang="ru-RU" sz="4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073"/>
            <a:ext cx="1905000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48" y="5373216"/>
            <a:ext cx="1249512" cy="12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2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upercook.ru/slav/images-slav/14-ris-3-snegovi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4" b="50000"/>
          <a:stretch/>
        </p:blipFill>
        <p:spPr bwMode="auto">
          <a:xfrm>
            <a:off x="2498465" y="808750"/>
            <a:ext cx="97113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6580" r="14462"/>
          <a:stretch/>
        </p:blipFill>
        <p:spPr bwMode="auto">
          <a:xfrm>
            <a:off x="3469604" y="3758530"/>
            <a:ext cx="1079712" cy="23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46580" r="53876"/>
          <a:stretch/>
        </p:blipFill>
        <p:spPr bwMode="auto">
          <a:xfrm>
            <a:off x="7134010" y="2282949"/>
            <a:ext cx="930392" cy="23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0" b="50000"/>
          <a:stretch/>
        </p:blipFill>
        <p:spPr bwMode="auto">
          <a:xfrm>
            <a:off x="5935944" y="1168524"/>
            <a:ext cx="1001849" cy="222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r="32750" b="50000"/>
          <a:stretch/>
        </p:blipFill>
        <p:spPr bwMode="auto">
          <a:xfrm>
            <a:off x="4155424" y="808750"/>
            <a:ext cx="965894" cy="222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969580" y="1922778"/>
            <a:ext cx="851339" cy="1114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357687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ru-RU" sz="6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g0.liveinternet.ru/images/attach/c/2/65/644/65644528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1196752"/>
            <a:ext cx="51845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18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35768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АУТОТР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НИНГ:</a:t>
            </a:r>
          </a:p>
          <a:p>
            <a:pPr marL="0" indent="0" algn="ctr" eaLnBrk="1" hangingPunct="1">
              <a:buNone/>
            </a:pPr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маем хорош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eaLnBrk="1" hangingPunct="1">
              <a:buNone/>
            </a:pPr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тор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пимся,</a:t>
            </a:r>
          </a:p>
          <a:p>
            <a:pPr marL="0" indent="0" algn="ctr" eaLnBrk="1" hangingPunct="1">
              <a:buNone/>
            </a:pPr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 зад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ния вним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тельно!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840" y="4614862"/>
            <a:ext cx="1152128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Пост</a:t>
            </a: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а</a:t>
            </a: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вь вопр</a:t>
            </a: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</a:t>
            </a: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сы: </a:t>
            </a: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Кто?</a:t>
            </a: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И</a:t>
            </a: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ли </a:t>
            </a: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Что?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 descr="D:\Мои документы\Мои рисунки\1 кл Понятия\img025.jpg"/>
          <p:cNvPicPr/>
          <p:nvPr/>
        </p:nvPicPr>
        <p:blipFill>
          <a:blip r:embed="rId2" cstate="print"/>
          <a:srcRect l="9324" t="741" r="56422" b="67576"/>
          <a:stretch>
            <a:fillRect/>
          </a:stretch>
        </p:blipFill>
        <p:spPr bwMode="auto">
          <a:xfrm rot="16200000">
            <a:off x="1900044" y="1495781"/>
            <a:ext cx="1599496" cy="185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Local Settings\Temporary Internet Files\Content.Word\img023.jpg"/>
          <p:cNvPicPr/>
          <p:nvPr/>
        </p:nvPicPr>
        <p:blipFill>
          <a:blip r:embed="rId3" cstate="print"/>
          <a:srcRect l="4567" t="22268" r="83551" b="43895"/>
          <a:stretch>
            <a:fillRect/>
          </a:stretch>
        </p:blipFill>
        <p:spPr bwMode="auto">
          <a:xfrm>
            <a:off x="5072153" y="2088865"/>
            <a:ext cx="1697783" cy="22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573016"/>
            <a:ext cx="2376264" cy="2376264"/>
          </a:xfrm>
          <a:prstGeom prst="rect">
            <a:avLst/>
          </a:prstGeom>
        </p:spPr>
      </p:pic>
      <p:pic>
        <p:nvPicPr>
          <p:cNvPr id="8" name="Рисунок 7" descr="D:\Мои документы\Мои рисунки\1 кл Понятия\img025.jpg"/>
          <p:cNvPicPr/>
          <p:nvPr/>
        </p:nvPicPr>
        <p:blipFill>
          <a:blip r:embed="rId5" cstate="print"/>
          <a:srcRect l="9482" t="68555" r="55774" b="12175"/>
          <a:stretch>
            <a:fillRect/>
          </a:stretch>
        </p:blipFill>
        <p:spPr bwMode="auto">
          <a:xfrm rot="16200000">
            <a:off x="6362856" y="3707688"/>
            <a:ext cx="2088893" cy="210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6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cap="all" dirty="0" smtClean="0">
                <a:solidFill>
                  <a:prstClr val="black"/>
                </a:solidFill>
              </a:rPr>
              <a:t>Пост</a:t>
            </a:r>
            <a:r>
              <a:rPr lang="ru-RU" sz="3600" b="1" kern="0" cap="all" dirty="0" smtClean="0">
                <a:solidFill>
                  <a:srgbClr val="FF0000"/>
                </a:solidFill>
              </a:rPr>
              <a:t>а</a:t>
            </a:r>
            <a:r>
              <a:rPr lang="ru-RU" sz="3600" b="1" kern="0" cap="all" dirty="0" smtClean="0">
                <a:solidFill>
                  <a:prstClr val="black"/>
                </a:solidFill>
              </a:rPr>
              <a:t>вь </a:t>
            </a:r>
            <a:r>
              <a:rPr lang="ru-RU" sz="3600" b="1" kern="0" cap="all" dirty="0">
                <a:solidFill>
                  <a:prstClr val="black"/>
                </a:solidFill>
              </a:rPr>
              <a:t>вопр</a:t>
            </a:r>
            <a:r>
              <a:rPr lang="ru-RU" sz="3600" b="1" kern="0" cap="all" dirty="0">
                <a:solidFill>
                  <a:srgbClr val="FF0000"/>
                </a:solidFill>
              </a:rPr>
              <a:t>о</a:t>
            </a:r>
            <a:r>
              <a:rPr lang="ru-RU" sz="3600" b="1" kern="0" cap="all" dirty="0">
                <a:solidFill>
                  <a:prstClr val="black"/>
                </a:solidFill>
              </a:rPr>
              <a:t>сы: </a:t>
            </a:r>
            <a:endParaRPr lang="ru-RU" sz="3600" b="1" kern="0" cap="all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ru-RU" sz="3600" b="1" kern="0" cap="all" dirty="0" smtClean="0">
                <a:solidFill>
                  <a:srgbClr val="C00000"/>
                </a:solidFill>
              </a:rPr>
              <a:t>Как</a:t>
            </a:r>
            <a:r>
              <a:rPr lang="ru-RU" sz="3600" b="1" kern="0" cap="all" dirty="0" smtClean="0">
                <a:solidFill>
                  <a:srgbClr val="FF0000"/>
                </a:solidFill>
              </a:rPr>
              <a:t>о</a:t>
            </a:r>
            <a:r>
              <a:rPr lang="ru-RU" sz="3600" b="1" kern="0" cap="all" dirty="0" smtClean="0">
                <a:solidFill>
                  <a:srgbClr val="C00000"/>
                </a:solidFill>
              </a:rPr>
              <a:t>й (-</a:t>
            </a:r>
            <a:r>
              <a:rPr lang="ru-RU" sz="3600" b="1" kern="0" cap="all" dirty="0" err="1" smtClean="0">
                <a:solidFill>
                  <a:srgbClr val="FF0000"/>
                </a:solidFill>
              </a:rPr>
              <a:t>а</a:t>
            </a:r>
            <a:r>
              <a:rPr lang="ru-RU" sz="3600" b="1" kern="0" cap="all" dirty="0" err="1" smtClean="0">
                <a:solidFill>
                  <a:srgbClr val="C00000"/>
                </a:solidFill>
              </a:rPr>
              <a:t>я</a:t>
            </a:r>
            <a:r>
              <a:rPr lang="ru-RU" sz="3600" b="1" kern="0" cap="all" dirty="0" smtClean="0">
                <a:solidFill>
                  <a:srgbClr val="C00000"/>
                </a:solidFill>
              </a:rPr>
              <a:t>,-</a:t>
            </a:r>
            <a:r>
              <a:rPr lang="ru-RU" sz="3600" b="1" kern="0" cap="all" dirty="0" err="1" smtClean="0">
                <a:solidFill>
                  <a:srgbClr val="FF0000"/>
                </a:solidFill>
              </a:rPr>
              <a:t>о</a:t>
            </a:r>
            <a:r>
              <a:rPr lang="ru-RU" sz="3600" b="1" kern="0" cap="all" dirty="0" err="1" smtClean="0">
                <a:solidFill>
                  <a:srgbClr val="C00000"/>
                </a:solidFill>
              </a:rPr>
              <a:t>е</a:t>
            </a:r>
            <a:r>
              <a:rPr lang="ru-RU" sz="3600" b="1" kern="0" cap="all" dirty="0" smtClean="0">
                <a:solidFill>
                  <a:srgbClr val="C00000"/>
                </a:solidFill>
              </a:rPr>
              <a:t>, -</a:t>
            </a:r>
            <a:r>
              <a:rPr lang="ru-RU" sz="3600" b="1" kern="0" cap="all" dirty="0" err="1" smtClean="0">
                <a:solidFill>
                  <a:srgbClr val="FF0000"/>
                </a:solidFill>
              </a:rPr>
              <a:t>и</a:t>
            </a:r>
            <a:r>
              <a:rPr lang="ru-RU" sz="3600" b="1" kern="0" cap="all" dirty="0" err="1" smtClean="0">
                <a:solidFill>
                  <a:srgbClr val="C00000"/>
                </a:solidFill>
              </a:rPr>
              <a:t>е</a:t>
            </a:r>
            <a:r>
              <a:rPr lang="ru-RU" sz="3600" b="1" kern="0" cap="all" dirty="0" smtClean="0">
                <a:solidFill>
                  <a:srgbClr val="C00000"/>
                </a:solidFill>
              </a:rPr>
              <a:t>)?</a:t>
            </a:r>
            <a:endParaRPr lang="ru-RU" kern="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88973"/>
            <a:ext cx="874846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Гриб (как…?) кр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сн</a:t>
            </a:r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ый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,   к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шка (как..?) ус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т</a:t>
            </a:r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ая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,  д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е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рево (как…?) ветв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ст</a:t>
            </a:r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ое,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д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е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ти (как..?) в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е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жлив</a:t>
            </a:r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ые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 .</a:t>
            </a:r>
          </a:p>
          <a:p>
            <a:pPr algn="just">
              <a:spcAft>
                <a:spcPts val="0"/>
              </a:spcAft>
            </a:pPr>
            <a:endParaRPr lang="ru-RU" sz="54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36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628384" cy="442798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Физмин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тка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 – подн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ться, подтян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ться,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Два – согн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ться, разогн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ться,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Три – в лад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ши три хлопк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Голов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ю три кивк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чками похл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пали,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жками пот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пали.</a:t>
            </a:r>
          </a:p>
        </p:txBody>
      </p:sp>
      <p:pic>
        <p:nvPicPr>
          <p:cNvPr id="5" name="Picture 8" descr="http://img0.liveinternet.ru/images/attach/c/2/65/644/65644528_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0923" y="4509120"/>
            <a:ext cx="1671914" cy="20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>
            <a:off x="4679158" y="864813"/>
            <a:ext cx="214313" cy="214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4357689" y="3286128"/>
            <a:ext cx="214313" cy="214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-66054" y="403146"/>
            <a:ext cx="9210054" cy="2161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</a:t>
            </a:r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</a:t>
            </a:r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реб</a:t>
            </a:r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я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та,  </a:t>
            </a:r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ур</a:t>
            </a:r>
            <a:r>
              <a:rPr lang="ru-RU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к!</a:t>
            </a:r>
          </a:p>
        </p:txBody>
      </p:sp>
      <p:pic>
        <p:nvPicPr>
          <p:cNvPr id="12" name="Picture 8" descr="http://img0.liveinternet.ru/images/attach/c/2/65/644/65644528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39" y="1196752"/>
            <a:ext cx="5760639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Воздушный поток</vt:lpstr>
      <vt:lpstr>Marketing Plan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Физминутка  Раз – подняться, подтянуться, Два – согнуться, разогнуться, Три – в ладоши три хлопка, Головою три кивка, Ручками похлопали, Ножками потопали.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учитель</cp:lastModifiedBy>
  <cp:revision>19</cp:revision>
  <cp:lastPrinted>2019-02-14T05:34:50Z</cp:lastPrinted>
  <dcterms:created xsi:type="dcterms:W3CDTF">2019-02-03T03:33:42Z</dcterms:created>
  <dcterms:modified xsi:type="dcterms:W3CDTF">2019-02-14T05:36:13Z</dcterms:modified>
</cp:coreProperties>
</file>