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78" r:id="rId9"/>
    <p:sldId id="270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3" r:id="rId18"/>
    <p:sldId id="274" r:id="rId19"/>
    <p:sldId id="27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13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71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78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4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420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59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93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5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29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48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56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45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7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72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00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23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57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976E96A-262D-4D70-B11A-68080071DEDA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9D07A35-91F9-4DF5-832B-C50E28C42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5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3632" y="128954"/>
            <a:ext cx="10117014" cy="4607169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«Сотрудничество ДОУ и семьи в формировании речевого развития дошкольников»</a:t>
            </a:r>
            <a:endParaRPr lang="ru-RU" sz="72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0800" y="5169877"/>
            <a:ext cx="5664929" cy="1477108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/>
              </a:rPr>
              <a:t>Учитель-логопед МДОУ №31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Century Gothic" panose="020B0502020202020204"/>
              </a:rPr>
              <a:t>Матвеева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Century Gothic" panose="020B0502020202020204"/>
              </a:rPr>
              <a:t>Ю.Н.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512277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Индивидуальные и подгрупповые консультации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512278"/>
            <a:ext cx="10496675" cy="5111260"/>
          </a:xfrm>
        </p:spPr>
        <p:txBody>
          <a:bodyPr>
            <a:normAutofit/>
          </a:bodyPr>
          <a:lstStyle/>
          <a:p>
            <a:pPr marL="9525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консультациях «Речевое развитие детей старшего дошкольного возраста»  можно познакомить родителей с тем, какие речевые навыки наиболее характерны для старших дошкольников, а также, какие основные ошибки встречаются в речи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детей, п</a:t>
            </a:r>
            <a:r>
              <a:rPr lang="ru-RU" b="1" u="sng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одготовить </a:t>
            </a:r>
            <a:r>
              <a:rPr lang="ru-RU" b="1" u="sng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рекомендации для родителей.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Довести до их сведения, как развивается речь их ребенка, указать, какой раздел ребенок не усвоил, или усвоил слабо и в каких дополнительных занятиях нуждается. Также родителям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</a:t>
            </a:r>
            <a:r>
              <a:rPr lang="ru-RU" b="1" u="sng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предложить список литературы </a:t>
            </a:r>
            <a:endParaRPr lang="ru-RU" b="1" u="sng" dirty="0" smtClean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заинтересовавшим их вопросам. 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692" y="4765796"/>
            <a:ext cx="3247293" cy="18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99293"/>
            <a:ext cx="10018713" cy="99646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Создание речевой игротеки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242073"/>
            <a:ext cx="10238766" cy="336452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хорошо  организовать такую работу, как  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игротека с родителями.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Её цель — демонстрация, полученных детьми, умений, представлений на игровом материале. Родителей можно познакомить с различными речевыми играми (игры на развитие грамматического строя, игры на развитие слоговой культуры, игры на развитие речевой культуры и т.п.). Причём родители принимают активное участие в игре с детьми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415" y="4606597"/>
            <a:ext cx="3299969" cy="1739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42" y="4652914"/>
            <a:ext cx="2719001" cy="1810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916" y="4652914"/>
            <a:ext cx="3115591" cy="17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87570"/>
            <a:ext cx="10496674" cy="1090245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36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речевого альбома «Копилка слов»</a:t>
            </a:r>
            <a:r>
              <a:rPr lang="ru-RU" sz="360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6711" y="1447798"/>
            <a:ext cx="10018713" cy="4406047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привлечь родителей  к создании речевого альбома «Копилка слов». Данная форма работы с семьей направлена на расширение, закрепление, конкретизацию словаря ребенка и объяснения лексического значения слов. Дети с родителями должны  подобрать картинку с интересным предметом, показать его всем детям и назвать. Подобрать к этому предмету слова-признаки, слова –действия.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результатам этой работы в группе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 альбомы, книжки. 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71" y="4114801"/>
            <a:ext cx="3833446" cy="22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11016"/>
            <a:ext cx="10018713" cy="85578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</a:t>
            </a:r>
            <a:r>
              <a:rPr lang="ru-RU" sz="48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800" b="1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 дарю словечко»</a:t>
            </a:r>
            <a:endParaRPr lang="ru-RU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8802" y="1166446"/>
            <a:ext cx="10613906" cy="3124201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</a:t>
            </a: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вводят в  жизнь семьи игру «Я дарю </a:t>
            </a:r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словечко», цель — расширить словарь детей. Дети приносят в группу подаренные слова и знакомят с  ними своих друзей. Родители участвуют в создании домашней игротеки. Данный вид работы не требует специальных материалов и пособий.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50" y="3800229"/>
            <a:ext cx="3782158" cy="2521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212" y="4294917"/>
            <a:ext cx="3040126" cy="2026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751" y="4410318"/>
            <a:ext cx="2493355" cy="16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711" y="334108"/>
            <a:ext cx="10018713" cy="69752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Тематический </a:t>
            </a:r>
            <a:r>
              <a:rPr lang="ru-RU" sz="36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театрализованный </a:t>
            </a:r>
            <a:r>
              <a:rPr lang="ru-RU" sz="36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2587" y="1189891"/>
            <a:ext cx="10555290" cy="3124201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из наиболее эффективных форм взаимодействия с  родителями по речевому развитию — это тематический театрализованный праздник. Театрально-игровая деятельность сочетает </a:t>
            </a:r>
            <a:r>
              <a:rPr lang="ru-RU" b="1" u="sng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большое количество средств и  способов развития речевых способностей детей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моментом творческой театрализованной игры является выполнение роли. В  процессе игры ребенок создает образ действием, словом, что дает ему возможность </a:t>
            </a:r>
            <a:r>
              <a:rPr lang="ru-RU" b="1" u="sng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развивать речевую деятельность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620" y="4243994"/>
            <a:ext cx="2808179" cy="2052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241" y="4243993"/>
            <a:ext cx="2786429" cy="2087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758" y="4325838"/>
            <a:ext cx="2659911" cy="19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379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"/>
            <a:ext cx="10426336" cy="109024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8121" y="1090246"/>
            <a:ext cx="10018713" cy="5087816"/>
          </a:xfrm>
        </p:spPr>
        <p:txBody>
          <a:bodyPr>
            <a:normAutofit fontScale="85000" lnSpcReduction="10000"/>
          </a:bodyPr>
          <a:lstStyle/>
          <a:p>
            <a:pPr algn="just" fontAlgn="t">
              <a:lnSpc>
                <a:spcPct val="115000"/>
              </a:lnSpc>
              <a:spcAft>
                <a:spcPts val="135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Эффективной формой взаимодействия «педагог-родитель-ребенок» стала проектная деятельность. Она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предполагает активное сотрудничество детей и  взрослых, способствует развитию творчества в  разных видах познавательно-речевой деятельности,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обеспечивает современный интегрированный подход в  воспитании и  обучении детей. Участвуя в  разработке и  реализации проекта, родители становятся непосредственными участниками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образовательного процесса и  начинают осознавать свою роль в  нем.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t">
              <a:lnSpc>
                <a:spcPct val="115000"/>
              </a:lnSpc>
              <a:spcAft>
                <a:spcPts val="1350"/>
              </a:spcAft>
            </a:pPr>
            <a:r>
              <a:rPr lang="ru-RU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Обязательным условием реализации всех проектов является </a:t>
            </a: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речевой деятельности детей, совместное речевое творчество.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Проекты рассчитаны на значительный отрезок времени. Завершается проект презентацией, которая предполагает выпуск газет, альбомов, организацию выставок, праздник. Взрослые и дети демонстрируют результат своей деятельности, радуются достижениям друг друга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43778" y="5814646"/>
            <a:ext cx="1428259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414612" cy="9202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Тесный </a:t>
            </a:r>
            <a:r>
              <a:rPr lang="ru-RU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контакт в работе педагогов и родителей </a:t>
            </a:r>
            <a:r>
              <a:rPr lang="ru-RU" sz="3200" b="1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способствует </a:t>
            </a:r>
            <a:r>
              <a:rPr lang="ru-RU" sz="3200" b="1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устранению речевых нарушений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717431"/>
            <a:ext cx="10414612" cy="346417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675"/>
              </a:spcAft>
            </a:pPr>
            <a:r>
              <a:rPr lang="ru-RU" b="1" dirty="0">
                <a:solidFill>
                  <a:srgbClr val="333333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Участвуя в образовательно-воспитательном процессе, родители постепенно становятся более активными, начинают </a:t>
            </a:r>
            <a:r>
              <a:rPr lang="ru-RU" b="1" dirty="0" err="1">
                <a:solidFill>
                  <a:srgbClr val="333333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ответственнее</a:t>
            </a:r>
            <a:r>
              <a:rPr lang="ru-RU" b="1" dirty="0">
                <a:solidFill>
                  <a:srgbClr val="333333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 относиться к выполнению детьми домашних заданий. Только тесный контакт в работе педагогов и родителей может способствовать устранению речевых нарушений в дошкольном возрасте, а значит и дальнейшему полноценному школьному обучению</a:t>
            </a:r>
            <a:r>
              <a:rPr lang="ru-RU" b="1" dirty="0" smtClean="0">
                <a:solidFill>
                  <a:srgbClr val="333333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endParaRPr lang="ru-RU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785" y="4597670"/>
            <a:ext cx="2661138" cy="1772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089" y="4601229"/>
            <a:ext cx="2600552" cy="1726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051" y="4643101"/>
            <a:ext cx="2526323" cy="16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92369"/>
            <a:ext cx="10707689" cy="1336431"/>
          </a:xfrm>
        </p:spPr>
        <p:txBody>
          <a:bodyPr>
            <a:noAutofit/>
          </a:bodyPr>
          <a:lstStyle/>
          <a:p>
            <a:pPr marL="285750" lvl="0" indent="-285750" fontAlgn="t">
              <a:lnSpc>
                <a:spcPct val="115000"/>
              </a:lnSpc>
              <a:spcBef>
                <a:spcPct val="20000"/>
              </a:spcBef>
              <a:spcAft>
                <a:spcPts val="1350"/>
              </a:spcAft>
            </a:pPr>
            <a:r>
              <a:rPr lang="ru-RU" sz="3200" b="1" dirty="0" smtClean="0">
                <a:ln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Эффективность </a:t>
            </a:r>
            <a:r>
              <a:rPr lang="ru-RU" sz="3200" b="1" dirty="0">
                <a:ln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использования современных форм в работе с родителями по формированию речевой культуры дошкольников.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2086709"/>
            <a:ext cx="10402890" cy="3938953"/>
          </a:xfrm>
        </p:spPr>
        <p:txBody>
          <a:bodyPr>
            <a:normAutofit fontScale="92500" lnSpcReduction="10000"/>
          </a:bodyPr>
          <a:lstStyle/>
          <a:p>
            <a:pPr algn="just" fontAlgn="t">
              <a:lnSpc>
                <a:spcPct val="115000"/>
              </a:lnSpc>
              <a:spcAft>
                <a:spcPts val="135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заключении хотелось подчеркнуть, что семья и дошкольное учреждение — два важных социальных института для развития ребенка. Без родительского участия процесс воспитания невозможен, или, по крайней мере, неполноценен. Опыт взаимодействия с родителями показал, что в результате применения современных форм взаимодействия позиция родителей стала более гибкой. Теперь они не зрители и наблюдатели,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активные участники в жизни своего ребёнка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Такие изменения позволяют нам говорить об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эффективности использования современных форм в работе с родителями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формированию речевой культуры дошкольников.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554" y="5287108"/>
            <a:ext cx="2004647" cy="152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400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01404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Рекомендуемая литература</a:t>
            </a:r>
            <a:endParaRPr lang="ru-RU" sz="44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858107"/>
            <a:ext cx="10018713" cy="3651739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Данилина Т. А. Современные проблемы взаимодействия дошкольного образовательного учреждения с семьей // Дошкольное воспитание. 2000. №2.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Доронова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 А. Взаимодействие дошкольного учреждения с родителями. // Дошкольное воспитание. 2004. №1.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Дубровина В. П. Теоретико-методические аспекты взаимодействия детского сада и семьи: учебное пособие, Минск,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1991.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Зверева О. Л., Ганичева А. Н. семейная педагогика и домашнее воспитания. М. :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Academia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2000.  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601" y="4897315"/>
            <a:ext cx="1052387" cy="1541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046" y="4897315"/>
            <a:ext cx="1013088" cy="1541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263" y="4897315"/>
            <a:ext cx="1051359" cy="1541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897" y="4897315"/>
            <a:ext cx="1048276" cy="1541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927" y="4844559"/>
            <a:ext cx="1105703" cy="161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6" y="386861"/>
            <a:ext cx="10034955" cy="59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7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13899"/>
            <a:ext cx="10018713" cy="3934351"/>
          </a:xfrm>
        </p:spPr>
        <p:txBody>
          <a:bodyPr>
            <a:normAutofit fontScale="90000"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 воспитания детей, без активного участия отца и матери в жизни школы, без постоянного духовного общения взрослых и детей невозможна семья как первичная ячейка нашего общества, невозможна школа как важнейшее учебно-воспитательное учреждение и невозможен моральный прогресс общества». </a:t>
            </a:r>
            <a:r>
              <a:rPr lang="ru-RU" sz="2700" b="1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В.А.Сухомлинский</a:t>
            </a:r>
            <a:r>
              <a:rPr lang="ru-RU" sz="27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7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44" y="3337730"/>
            <a:ext cx="4528782" cy="3396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818" y="4248250"/>
            <a:ext cx="3730206" cy="24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329210"/>
            <a:ext cx="10578736" cy="1566080"/>
          </a:xfrm>
        </p:spPr>
        <p:txBody>
          <a:bodyPr>
            <a:noAutofit/>
          </a:bodyPr>
          <a:lstStyle/>
          <a:p>
            <a:r>
              <a:rPr lang="ru-RU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Взаимодействие детского сада и семьи -</a:t>
            </a:r>
            <a:r>
              <a:rPr lang="ru-RU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необходимые условия </a:t>
            </a:r>
            <a:r>
              <a:rPr lang="ru-RU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>работы дошкольного учреждения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801505"/>
            <a:ext cx="10471129" cy="3550098"/>
          </a:xfrm>
        </p:spPr>
        <p:txBody>
          <a:bodyPr>
            <a:normAutofit/>
          </a:bodyPr>
          <a:lstStyle/>
          <a:p>
            <a:pPr algn="just"/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Важной социальной задачей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, стоящей перед детским садом  является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оказание помощи семье в воспитании ребенка.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В связи с этим изменяются не только формы и методы взаимодействия с родителями воспитанников, но и философия взаимодействия: от «работы с родителями» до «сотрудничества».</a:t>
            </a:r>
          </a:p>
          <a:p>
            <a:pPr algn="just"/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Взаимодействие детского сада и семьи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является необходимым условием работы дошкольного учреждения по любому направлению его деятельности. Не является исключением и работа по развитию речи дошкольников, ведь наилучших результатов в работе можно достичь, если воспитатели и родители будут действовать согласованно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092" y="4882080"/>
            <a:ext cx="2307347" cy="153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938" y="4802210"/>
            <a:ext cx="2342417" cy="16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834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240323"/>
            <a:ext cx="10018713" cy="1670539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Цели и задачи ДОУ по речевому развитию дошкольников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805355"/>
            <a:ext cx="10273936" cy="3141783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 работы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будет считаться повышение уровня речевого развития детей  дошкольного возраста через организацию взаимодействия детского сада и семьи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детского сада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вооружать родителей педагогическими знаниями, в частности конкретными знаниями по методики развития речи. 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91" y="4440115"/>
            <a:ext cx="3081703" cy="2311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861" y="4440115"/>
            <a:ext cx="2782277" cy="2086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06" y="4701227"/>
            <a:ext cx="2674217" cy="178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9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17232"/>
            <a:ext cx="10018713" cy="1137137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Цель совместной работы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1148863"/>
            <a:ext cx="10238766" cy="3786552"/>
          </a:xfrm>
        </p:spPr>
        <p:txBody>
          <a:bodyPr/>
          <a:lstStyle/>
          <a:p>
            <a:pPr algn="just"/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Цель совместной работы</a:t>
            </a:r>
            <a:r>
              <a:rPr lang="ru-RU" sz="3600" dirty="0">
                <a:solidFill>
                  <a:srgbClr val="002060"/>
                </a:solidFill>
                <a:latin typeface="Cambria" panose="02040503050406030204" pitchFamily="18" charset="0"/>
              </a:rPr>
              <a:t> – активизировать родителей, привлечь их внимание к тем педагогическим задачам, которые осуществляются в работе с детьми, сделав воспитание ребенка в семье и в детском саду более последовательным и эффективным.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617" y="4536831"/>
            <a:ext cx="2891691" cy="2168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462" y="4522177"/>
            <a:ext cx="2911230" cy="21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117231"/>
            <a:ext cx="10018713" cy="902677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</a:pPr>
            <a:r>
              <a:rPr lang="ru-RU" sz="5400" b="1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совместной работы</a:t>
            </a:r>
            <a:r>
              <a:rPr lang="ru-RU" sz="5400" b="1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09" y="1201615"/>
            <a:ext cx="10476526" cy="5281247"/>
          </a:xfrm>
        </p:spPr>
        <p:txBody>
          <a:bodyPr>
            <a:normAutofit fontScale="85000" lnSpcReduction="10000"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среды психолого-педагогической и речевой поддержки ребенка;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эффективной общей и речевой подготовки к школе;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психолого-педагогической культуры и воспитательной компетентности родителей, побуждение их к сознательной деятельности по общему и речевому развитию дошкольников в семье;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выявить характер семейных взаимоотношений, авторитет родителей;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их влияние на развитие ребенка и на этой основе скоординировать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-образовательную работу ДОУ и семьи;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целенаправленно воздействовать на родителей с учетом их подготовленности к воспитанию детей;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учитывать пожелания родителей, их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предложения;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 с кругом знаний для успешной подготовки детей к школе. 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861" y="5826915"/>
            <a:ext cx="1667973" cy="9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7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367720" cy="167053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Непрерывность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педагогического воздействия.</a:t>
            </a:r>
            <a:endParaRPr lang="ru-R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543909"/>
            <a:ext cx="10555290" cy="40327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Включение родителей в педагогический процесс является важнейшим условием полноценного речевого развития ребенка. Как известно, образовательно-воспитательное воздействие состоит из двух взаимосвязанных процессов </a:t>
            </a: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различных форм помощи родителям </a:t>
            </a:r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содержательно-педагогической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с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ребенком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Такой 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 к воспитанию детей в условиях дошкольного образовательного учреждения обеспечивает непрерывность педагогического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воздействия</a:t>
            </a: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Важнейшим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условием преемственности является установление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доверительного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делового контакта между семьей и детским садом.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616" y="4817820"/>
            <a:ext cx="2791984" cy="186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5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85" y="254060"/>
            <a:ext cx="8979876" cy="60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77717"/>
            <a:ext cx="10320827" cy="885091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Наглядная </a:t>
            </a:r>
            <a:r>
              <a:rPr lang="ru-RU" sz="5400" b="1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endParaRPr lang="ru-RU" sz="5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863" y="1502020"/>
            <a:ext cx="10942056" cy="2753458"/>
          </a:xfrm>
        </p:spPr>
        <p:txBody>
          <a:bodyPr>
            <a:normAutofit fontScale="85000" lnSpcReduction="10000"/>
          </a:bodyPr>
          <a:lstStyle/>
          <a:p>
            <a:pPr marL="238125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используемая форма работы – это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наглядная информация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Наглядная информация, в виде информационных стендов и уголков, универсальна и имеет огромные возможности по освещению педагогического процесса. В то же время она не предусматривает непосредственного контакта педагога и родителей, и поэтому форма и способ её подачи имеет не меньшее значение, чем её содержание. Родитель должен быть привлечён ею и заинтересован. Информация даётся крупным печатным шрифтом и регулярно обновляется в зависимости от рубрики : ежедневно, еженедельно, но не реже одного раза в месяц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075" y="4649575"/>
            <a:ext cx="2461844" cy="1846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489" y="4541410"/>
            <a:ext cx="2762147" cy="1843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197" y="4496716"/>
            <a:ext cx="3020693" cy="193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102</TotalTime>
  <Words>1027</Words>
  <Application>Microsoft Office PowerPoint</Application>
  <PresentationFormat>Широкоэкранный</PresentationFormat>
  <Paragraphs>55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Cambria</vt:lpstr>
      <vt:lpstr>Century Gothic</vt:lpstr>
      <vt:lpstr>Corbel</vt:lpstr>
      <vt:lpstr>Helvetica</vt:lpstr>
      <vt:lpstr>Symbol</vt:lpstr>
      <vt:lpstr>Times New Roman</vt:lpstr>
      <vt:lpstr>Wingdings</vt:lpstr>
      <vt:lpstr>Параллакс</vt:lpstr>
      <vt:lpstr>«Сотрудничество ДОУ и семьи в формировании речевого развития дошкольников»</vt:lpstr>
      <vt:lpstr> «Без воспитания детей, без активного участия отца и матери в жизни школы, без постоянного духовного общения взрослых и детей невозможна семья как первичная ячейка нашего общества, невозможна школа как важнейшее учебно-воспитательное учреждение и невозможен моральный прогресс общества».  В.А.Сухомлинский </vt:lpstr>
      <vt:lpstr>Взаимодействие детского сада и семьи -необходимые условия работы дошкольного учреждения</vt:lpstr>
      <vt:lpstr>Цели и задачи ДОУ по речевому развитию дошкольников</vt:lpstr>
      <vt:lpstr>Цель совместной работы</vt:lpstr>
      <vt:lpstr>Задачи совместной работы:</vt:lpstr>
      <vt:lpstr>Непрерывность педагогического воздействия.</vt:lpstr>
      <vt:lpstr>Презентация PowerPoint</vt:lpstr>
      <vt:lpstr>Наглядная информация</vt:lpstr>
      <vt:lpstr>Индивидуальные и подгрупповые консультации</vt:lpstr>
      <vt:lpstr>Создание речевой игротеки</vt:lpstr>
      <vt:lpstr>Создание речевого альбома «Копилка слов».</vt:lpstr>
      <vt:lpstr>Игра «Я  дарю словечко»</vt:lpstr>
      <vt:lpstr>Тематический театрализованный праздник</vt:lpstr>
      <vt:lpstr>Проектная деятельность</vt:lpstr>
      <vt:lpstr>Тесный контакт в работе педагогов и родителей  способствует устранению речевых нарушений</vt:lpstr>
      <vt:lpstr>Эффективность использования современных форм в работе с родителями по формированию речевой культуры дошкольников. </vt:lpstr>
      <vt:lpstr>Рекомендуемая литература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</dc:creator>
  <cp:lastModifiedBy>Julia</cp:lastModifiedBy>
  <cp:revision>13</cp:revision>
  <dcterms:created xsi:type="dcterms:W3CDTF">2017-11-22T17:06:16Z</dcterms:created>
  <dcterms:modified xsi:type="dcterms:W3CDTF">2020-10-22T16:40:29Z</dcterms:modified>
</cp:coreProperties>
</file>