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2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2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50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5631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83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94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51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28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877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0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5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65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5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33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84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86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78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F5FF7A0-FEDB-460A-A3E0-C9391C717A9F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B2FEB6D-156B-4DFD-B5E2-D2CC94D15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4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/>
              <a:t>Классный руководитель – ключевая фигура в воспитательном процессе.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4000" dirty="0"/>
              <a:t>Из опыта работы классного </a:t>
            </a:r>
            <a:r>
              <a:rPr lang="ru-RU" sz="4000" dirty="0" smtClean="0"/>
              <a:t>руководителя.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3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874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83" y="0"/>
            <a:ext cx="3855876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68" y="0"/>
            <a:ext cx="3855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0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3090" cy="477981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6" y="720436"/>
            <a:ext cx="6059054" cy="45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6871855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19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3" y="0"/>
            <a:ext cx="51435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6583" cy="52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3855" cy="50984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4" y="0"/>
            <a:ext cx="8336621" cy="4682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3170310"/>
            <a:ext cx="4916919" cy="368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5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03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28" y="-2943"/>
            <a:ext cx="9451298" cy="6860943"/>
          </a:xfrm>
        </p:spPr>
      </p:pic>
    </p:spTree>
    <p:extLst>
      <p:ext uri="{BB962C8B-B14F-4D97-AF65-F5344CB8AC3E}">
        <p14:creationId xmlns:p14="http://schemas.microsoft.com/office/powerpoint/2010/main" val="188515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1" y="415635"/>
            <a:ext cx="10695710" cy="5347855"/>
          </a:xfrm>
        </p:spPr>
      </p:pic>
    </p:spTree>
    <p:extLst>
      <p:ext uri="{BB962C8B-B14F-4D97-AF65-F5344CB8AC3E}">
        <p14:creationId xmlns:p14="http://schemas.microsoft.com/office/powerpoint/2010/main" val="70662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7" y="262286"/>
            <a:ext cx="4051300" cy="40513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96" y="1813994"/>
            <a:ext cx="7447685" cy="48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5578" cy="40513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51" y="2980282"/>
            <a:ext cx="6896849" cy="38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15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5026"/>
            <a:ext cx="2576946" cy="40513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23780" cy="4119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6" y="4058371"/>
            <a:ext cx="5105679" cy="28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47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59" y="3433763"/>
            <a:ext cx="6087142" cy="3424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18218" cy="4058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963"/>
            <a:ext cx="4983659" cy="28020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19" y="1"/>
            <a:ext cx="4973781" cy="280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51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876800" cy="36576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56" y="0"/>
            <a:ext cx="4558144" cy="6077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0"/>
            <a:ext cx="2757054" cy="36760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3038762"/>
            <a:ext cx="5828620" cy="38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68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6620" cy="46828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20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0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155</TotalTime>
  <Words>19</Words>
  <Application>Microsoft Office PowerPoint</Application>
  <PresentationFormat>Широкоэкранный</PresentationFormat>
  <Paragraphs>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Tw Cen MT</vt:lpstr>
      <vt:lpstr>Капля</vt:lpstr>
      <vt:lpstr>Классный руководитель – ключевая фигура в воспитательном процессе.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Tatyana</dc:creator>
  <cp:lastModifiedBy>Tatyana</cp:lastModifiedBy>
  <cp:revision>11</cp:revision>
  <dcterms:created xsi:type="dcterms:W3CDTF">2019-03-24T14:08:51Z</dcterms:created>
  <dcterms:modified xsi:type="dcterms:W3CDTF">2019-03-24T16:44:17Z</dcterms:modified>
</cp:coreProperties>
</file>