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" y="381001"/>
            <a:ext cx="8534400" cy="6019800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8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8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b="1" dirty="0">
                <a:latin typeface="Times New Roman" pitchFamily="18" charset="0"/>
                <a:cs typeface="Times New Roman" pitchFamily="18" charset="0"/>
              </a:rPr>
              <a:t>Язык, которым Российская держава великой части света повелевает, по её могуществу имеет природное изобилие, красоту и силу, чем ни единому европейскому языку не уступает.      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М.В.Ломоносов</a:t>
            </a:r>
            <a:r>
              <a:rPr lang="ru-RU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6000" dirty="0" smtClean="0">
                <a:latin typeface="Times New Roman" pitchFamily="18" charset="0"/>
                <a:cs typeface="Times New Roman" pitchFamily="18" charset="0"/>
              </a:rPr>
            </a:br>
            <a:endParaRPr lang="ru-RU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1676399"/>
          </a:xfrm>
        </p:spPr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4800" y="1676400"/>
            <a:ext cx="8458200" cy="4953000"/>
          </a:xfrm>
        </p:spPr>
        <p:txBody>
          <a:bodyPr>
            <a:normAutofit/>
          </a:bodyPr>
          <a:lstStyle/>
          <a:p>
            <a:r>
              <a:rPr lang="ru-RU" sz="4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«4»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-упражнение № 6 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(по заданию),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«5»</a:t>
            </a:r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упражнения № 8,9 (по заданию)</a:t>
            </a:r>
          </a:p>
          <a:p>
            <a:r>
              <a:rPr lang="ru-RU" sz="4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4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</TotalTime>
  <Words>28</Words>
  <Application>Microsoft Office PowerPoint</Application>
  <PresentationFormat>Экран (4:3)</PresentationFormat>
  <Paragraphs>6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Office Theme</vt:lpstr>
      <vt:lpstr> Язык, которым Российская держава великой части света повелевает, по её могуществу имеет природное изобилие, красоту и силу, чем ни единому европейскому языку не уступает.                                          М.В.Ломоносов </vt:lpstr>
      <vt:lpstr>Домашнее задание: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В..сна, л..сной, п..ляна, цв..ты, ж..лтый, ножниц.., ц..ган </dc:title>
  <dc:creator>Попова Люба</dc:creator>
  <cp:lastModifiedBy>school40-7</cp:lastModifiedBy>
  <cp:revision>23</cp:revision>
  <dcterms:created xsi:type="dcterms:W3CDTF">2015-01-24T09:47:48Z</dcterms:created>
  <dcterms:modified xsi:type="dcterms:W3CDTF">2020-08-25T08:17:58Z</dcterms:modified>
</cp:coreProperties>
</file>