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990600"/>
            <a:ext cx="7467600" cy="50292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Тон...ель,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сверс...ник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уча…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твовать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об..явление, (не)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навидеть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ед…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(из) под снега,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ствовать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кол…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ективе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смеёш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82000" cy="6019799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Голубушка, как хороша!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Месяц, месяц, мой дружок, позолоченный рожок!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Скажи-ка, дядя, ведь не даром Москва, спаленная пожаром, Французу отдана?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41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1) Голубушка, как хороша!  2) Месяц, месяц, мой дружок, позолоченный рожок!  3) Скажи-ка, дядя, ведь не даром Москва, спаленная пожаром, Французу отдана?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Голубушка, как хороша!  2) Месяц, месяц, мой дружок, позолоченный рожок!  3) Скажи-ка, дядя, ведь не даром Москва, спаленная пожаром, Французу отдана? </dc:title>
  <dc:creator>Попова Люба</dc:creator>
  <cp:lastModifiedBy>Попова Люба</cp:lastModifiedBy>
  <cp:revision>12</cp:revision>
  <dcterms:created xsi:type="dcterms:W3CDTF">2014-11-30T10:04:02Z</dcterms:created>
  <dcterms:modified xsi:type="dcterms:W3CDTF">2017-10-23T13:15:59Z</dcterms:modified>
</cp:coreProperties>
</file>