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sldIdLst>
    <p:sldId id="256" r:id="rId2"/>
    <p:sldId id="260" r:id="rId3"/>
    <p:sldId id="261" r:id="rId4"/>
    <p:sldId id="263" r:id="rId5"/>
    <p:sldId id="265" r:id="rId6"/>
    <p:sldId id="313" r:id="rId7"/>
    <p:sldId id="266" r:id="rId8"/>
    <p:sldId id="267" r:id="rId9"/>
    <p:sldId id="268" r:id="rId10"/>
    <p:sldId id="272" r:id="rId11"/>
    <p:sldId id="274" r:id="rId12"/>
    <p:sldId id="275" r:id="rId13"/>
    <p:sldId id="269" r:id="rId14"/>
    <p:sldId id="326" r:id="rId15"/>
    <p:sldId id="270" r:id="rId16"/>
    <p:sldId id="276" r:id="rId17"/>
    <p:sldId id="277" r:id="rId18"/>
    <p:sldId id="278" r:id="rId19"/>
    <p:sldId id="322" r:id="rId20"/>
    <p:sldId id="281" r:id="rId21"/>
    <p:sldId id="282" r:id="rId22"/>
    <p:sldId id="283" r:id="rId23"/>
    <p:sldId id="324" r:id="rId24"/>
    <p:sldId id="284" r:id="rId25"/>
    <p:sldId id="286" r:id="rId26"/>
    <p:sldId id="287" r:id="rId27"/>
    <p:sldId id="32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EAA37-F904-4B68-AE9F-7FDE6010E2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84C0-7350-4D8F-8652-2C9C71AA808E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НЕОГРАНИЧЕННАЯ</a:t>
          </a:r>
        </a:p>
        <a:p>
          <a:pPr algn="ctr"/>
          <a:r>
            <a:rPr lang="ru-RU" sz="2000" b="1" i="1" dirty="0" smtClean="0">
              <a:solidFill>
                <a:schemeClr val="tx1"/>
              </a:solidFill>
            </a:rPr>
            <a:t>(абсолютная)</a:t>
          </a:r>
          <a:endParaRPr lang="ru-RU" sz="2000" b="1" i="1" dirty="0">
            <a:solidFill>
              <a:schemeClr val="tx1"/>
            </a:solidFill>
          </a:endParaRPr>
        </a:p>
      </dgm:t>
    </dgm:pt>
    <dgm:pt modelId="{6B047238-FEFB-402E-9883-5F5BF6CFF8ED}" type="parTrans" cxnId="{EFE02E0C-DEC5-40A6-AF72-FA1B8B7DE8AD}">
      <dgm:prSet/>
      <dgm:spPr/>
      <dgm:t>
        <a:bodyPr/>
        <a:lstStyle/>
        <a:p>
          <a:endParaRPr lang="ru-RU"/>
        </a:p>
      </dgm:t>
    </dgm:pt>
    <dgm:pt modelId="{84E93304-37FA-4DF8-90A9-E78A4EE1CF3B}" type="sibTrans" cxnId="{EFE02E0C-DEC5-40A6-AF72-FA1B8B7DE8AD}">
      <dgm:prSet/>
      <dgm:spPr/>
      <dgm:t>
        <a:bodyPr/>
        <a:lstStyle/>
        <a:p>
          <a:endParaRPr lang="ru-RU"/>
        </a:p>
      </dgm:t>
    </dgm:pt>
    <dgm:pt modelId="{37ED7700-4966-4C5D-AAA8-92A23AAE887C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ОГРАНИЧЕННАЯ</a:t>
          </a:r>
        </a:p>
        <a:p>
          <a:pPr algn="ctr"/>
          <a:r>
            <a:rPr lang="ru-RU" sz="2000" b="1" i="1" dirty="0" smtClean="0">
              <a:solidFill>
                <a:schemeClr val="tx1"/>
              </a:solidFill>
            </a:rPr>
            <a:t>(парламентская, конституционная)</a:t>
          </a:r>
          <a:endParaRPr lang="ru-RU" sz="2000" b="1" i="1" dirty="0">
            <a:solidFill>
              <a:schemeClr val="tx1"/>
            </a:solidFill>
          </a:endParaRPr>
        </a:p>
      </dgm:t>
    </dgm:pt>
    <dgm:pt modelId="{80AC2D6F-CCB0-45A2-AD69-57A43432C075}" type="parTrans" cxnId="{F9D10FEF-F697-4341-AD17-639D75CB56BF}">
      <dgm:prSet/>
      <dgm:spPr/>
      <dgm:t>
        <a:bodyPr/>
        <a:lstStyle/>
        <a:p>
          <a:endParaRPr lang="ru-RU"/>
        </a:p>
      </dgm:t>
    </dgm:pt>
    <dgm:pt modelId="{2BFD2923-E00C-4ED0-8CC8-1E0B1E9F0DF9}" type="sibTrans" cxnId="{F9D10FEF-F697-4341-AD17-639D75CB56BF}">
      <dgm:prSet/>
      <dgm:spPr/>
      <dgm:t>
        <a:bodyPr/>
        <a:lstStyle/>
        <a:p>
          <a:endParaRPr lang="ru-RU"/>
        </a:p>
      </dgm:t>
    </dgm:pt>
    <dgm:pt modelId="{A4FF6F98-7BF3-4EBF-9B8D-8DE594C77BA5}" type="pres">
      <dgm:prSet presAssocID="{980EAA37-F904-4B68-AE9F-7FDE6010E2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A212C7-CFA9-4CF7-B879-BE4762D3CE9A}" type="pres">
      <dgm:prSet presAssocID="{3CCC84C0-7350-4D8F-8652-2C9C71AA808E}" presName="parentLin" presStyleCnt="0"/>
      <dgm:spPr/>
    </dgm:pt>
    <dgm:pt modelId="{DAB738A1-7B45-4BC4-831C-A005F9B45782}" type="pres">
      <dgm:prSet presAssocID="{3CCC84C0-7350-4D8F-8652-2C9C71AA808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C2725C8-5D55-4498-AC0D-975F7EA0BFF2}" type="pres">
      <dgm:prSet presAssocID="{3CCC84C0-7350-4D8F-8652-2C9C71AA808E}" presName="parentText" presStyleLbl="node1" presStyleIdx="0" presStyleCnt="2" custScaleX="99606" custScaleY="14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F13EB-A38C-4C51-B108-BAD16458D699}" type="pres">
      <dgm:prSet presAssocID="{3CCC84C0-7350-4D8F-8652-2C9C71AA808E}" presName="negativeSpace" presStyleCnt="0"/>
      <dgm:spPr/>
    </dgm:pt>
    <dgm:pt modelId="{2A8F19CE-BA5F-40B8-B875-25BD7D4EA72A}" type="pres">
      <dgm:prSet presAssocID="{3CCC84C0-7350-4D8F-8652-2C9C71AA808E}" presName="childText" presStyleLbl="conFgAcc1" presStyleIdx="0" presStyleCnt="2">
        <dgm:presLayoutVars>
          <dgm:bulletEnabled val="1"/>
        </dgm:presLayoutVars>
      </dgm:prSet>
      <dgm:spPr/>
    </dgm:pt>
    <dgm:pt modelId="{2257B8F1-88A7-4850-93C9-B1D8774B420A}" type="pres">
      <dgm:prSet presAssocID="{84E93304-37FA-4DF8-90A9-E78A4EE1CF3B}" presName="spaceBetweenRectangles" presStyleCnt="0"/>
      <dgm:spPr/>
    </dgm:pt>
    <dgm:pt modelId="{3C19E9CF-8363-4103-B46A-1017298210B1}" type="pres">
      <dgm:prSet presAssocID="{37ED7700-4966-4C5D-AAA8-92A23AAE887C}" presName="parentLin" presStyleCnt="0"/>
      <dgm:spPr/>
    </dgm:pt>
    <dgm:pt modelId="{70550ABB-431E-4AE1-84B1-F95C80B11555}" type="pres">
      <dgm:prSet presAssocID="{37ED7700-4966-4C5D-AAA8-92A23AAE887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BD2CC7F-B1D1-4FE4-83D8-7848CD9AA14B}" type="pres">
      <dgm:prSet presAssocID="{37ED7700-4966-4C5D-AAA8-92A23AAE887C}" presName="parentText" presStyleLbl="node1" presStyleIdx="1" presStyleCnt="2" custScaleY="174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9CF9B-4A9A-442A-8EBD-66F2439FBF96}" type="pres">
      <dgm:prSet presAssocID="{37ED7700-4966-4C5D-AAA8-92A23AAE887C}" presName="negativeSpace" presStyleCnt="0"/>
      <dgm:spPr/>
    </dgm:pt>
    <dgm:pt modelId="{861F6310-4263-42F1-B215-641113588955}" type="pres">
      <dgm:prSet presAssocID="{37ED7700-4966-4C5D-AAA8-92A23AAE887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C056589-667F-4873-AA3B-61F81C2FBDD2}" type="presOf" srcId="{3CCC84C0-7350-4D8F-8652-2C9C71AA808E}" destId="{DAB738A1-7B45-4BC4-831C-A005F9B45782}" srcOrd="0" destOrd="0" presId="urn:microsoft.com/office/officeart/2005/8/layout/list1"/>
    <dgm:cxn modelId="{28C7F94A-71F6-4046-8563-D73DFBA01935}" type="presOf" srcId="{3CCC84C0-7350-4D8F-8652-2C9C71AA808E}" destId="{2C2725C8-5D55-4498-AC0D-975F7EA0BFF2}" srcOrd="1" destOrd="0" presId="urn:microsoft.com/office/officeart/2005/8/layout/list1"/>
    <dgm:cxn modelId="{2B89EFC6-950D-4F69-954D-3D17C076B921}" type="presOf" srcId="{980EAA37-F904-4B68-AE9F-7FDE6010E288}" destId="{A4FF6F98-7BF3-4EBF-9B8D-8DE594C77BA5}" srcOrd="0" destOrd="0" presId="urn:microsoft.com/office/officeart/2005/8/layout/list1"/>
    <dgm:cxn modelId="{EFE02E0C-DEC5-40A6-AF72-FA1B8B7DE8AD}" srcId="{980EAA37-F904-4B68-AE9F-7FDE6010E288}" destId="{3CCC84C0-7350-4D8F-8652-2C9C71AA808E}" srcOrd="0" destOrd="0" parTransId="{6B047238-FEFB-402E-9883-5F5BF6CFF8ED}" sibTransId="{84E93304-37FA-4DF8-90A9-E78A4EE1CF3B}"/>
    <dgm:cxn modelId="{7A31506B-3D23-4980-8647-7A7CC21F2A49}" type="presOf" srcId="{37ED7700-4966-4C5D-AAA8-92A23AAE887C}" destId="{70550ABB-431E-4AE1-84B1-F95C80B11555}" srcOrd="0" destOrd="0" presId="urn:microsoft.com/office/officeart/2005/8/layout/list1"/>
    <dgm:cxn modelId="{0BC714BC-7EE1-4972-934E-762C5417F5FF}" type="presOf" srcId="{37ED7700-4966-4C5D-AAA8-92A23AAE887C}" destId="{9BD2CC7F-B1D1-4FE4-83D8-7848CD9AA14B}" srcOrd="1" destOrd="0" presId="urn:microsoft.com/office/officeart/2005/8/layout/list1"/>
    <dgm:cxn modelId="{F9D10FEF-F697-4341-AD17-639D75CB56BF}" srcId="{980EAA37-F904-4B68-AE9F-7FDE6010E288}" destId="{37ED7700-4966-4C5D-AAA8-92A23AAE887C}" srcOrd="1" destOrd="0" parTransId="{80AC2D6F-CCB0-45A2-AD69-57A43432C075}" sibTransId="{2BFD2923-E00C-4ED0-8CC8-1E0B1E9F0DF9}"/>
    <dgm:cxn modelId="{A2C77B9B-BACF-49A8-A3CC-04164DDF2D1E}" type="presParOf" srcId="{A4FF6F98-7BF3-4EBF-9B8D-8DE594C77BA5}" destId="{18A212C7-CFA9-4CF7-B879-BE4762D3CE9A}" srcOrd="0" destOrd="0" presId="urn:microsoft.com/office/officeart/2005/8/layout/list1"/>
    <dgm:cxn modelId="{39CE3762-D84F-489E-9108-E663D42F29AA}" type="presParOf" srcId="{18A212C7-CFA9-4CF7-B879-BE4762D3CE9A}" destId="{DAB738A1-7B45-4BC4-831C-A005F9B45782}" srcOrd="0" destOrd="0" presId="urn:microsoft.com/office/officeart/2005/8/layout/list1"/>
    <dgm:cxn modelId="{9EF0E10E-B8FD-423E-AA12-9AF5A8BBB36D}" type="presParOf" srcId="{18A212C7-CFA9-4CF7-B879-BE4762D3CE9A}" destId="{2C2725C8-5D55-4498-AC0D-975F7EA0BFF2}" srcOrd="1" destOrd="0" presId="urn:microsoft.com/office/officeart/2005/8/layout/list1"/>
    <dgm:cxn modelId="{315FF6B1-EB17-4A9E-9FC6-0AD44F25911E}" type="presParOf" srcId="{A4FF6F98-7BF3-4EBF-9B8D-8DE594C77BA5}" destId="{E28F13EB-A38C-4C51-B108-BAD16458D699}" srcOrd="1" destOrd="0" presId="urn:microsoft.com/office/officeart/2005/8/layout/list1"/>
    <dgm:cxn modelId="{1E3A0F58-D67A-4471-9755-121C4F56A8B9}" type="presParOf" srcId="{A4FF6F98-7BF3-4EBF-9B8D-8DE594C77BA5}" destId="{2A8F19CE-BA5F-40B8-B875-25BD7D4EA72A}" srcOrd="2" destOrd="0" presId="urn:microsoft.com/office/officeart/2005/8/layout/list1"/>
    <dgm:cxn modelId="{BFCDAF7B-749C-4551-AC29-DC67B8FAE0BA}" type="presParOf" srcId="{A4FF6F98-7BF3-4EBF-9B8D-8DE594C77BA5}" destId="{2257B8F1-88A7-4850-93C9-B1D8774B420A}" srcOrd="3" destOrd="0" presId="urn:microsoft.com/office/officeart/2005/8/layout/list1"/>
    <dgm:cxn modelId="{40D53957-FF03-429B-8B24-5063FBE41534}" type="presParOf" srcId="{A4FF6F98-7BF3-4EBF-9B8D-8DE594C77BA5}" destId="{3C19E9CF-8363-4103-B46A-1017298210B1}" srcOrd="4" destOrd="0" presId="urn:microsoft.com/office/officeart/2005/8/layout/list1"/>
    <dgm:cxn modelId="{14993DF9-F34D-4DBF-8384-680433D5F993}" type="presParOf" srcId="{3C19E9CF-8363-4103-B46A-1017298210B1}" destId="{70550ABB-431E-4AE1-84B1-F95C80B11555}" srcOrd="0" destOrd="0" presId="urn:microsoft.com/office/officeart/2005/8/layout/list1"/>
    <dgm:cxn modelId="{08FC20A6-A2AD-40E2-942F-60D1229EC17D}" type="presParOf" srcId="{3C19E9CF-8363-4103-B46A-1017298210B1}" destId="{9BD2CC7F-B1D1-4FE4-83D8-7848CD9AA14B}" srcOrd="1" destOrd="0" presId="urn:microsoft.com/office/officeart/2005/8/layout/list1"/>
    <dgm:cxn modelId="{32239556-3C50-4881-BF62-514557C36DF9}" type="presParOf" srcId="{A4FF6F98-7BF3-4EBF-9B8D-8DE594C77BA5}" destId="{04E9CF9B-4A9A-442A-8EBD-66F2439FBF96}" srcOrd="5" destOrd="0" presId="urn:microsoft.com/office/officeart/2005/8/layout/list1"/>
    <dgm:cxn modelId="{7417CFD2-1E62-4BDE-AFE4-12120CF92577}" type="presParOf" srcId="{A4FF6F98-7BF3-4EBF-9B8D-8DE594C77BA5}" destId="{861F6310-4263-42F1-B215-6411135889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EAA37-F904-4B68-AE9F-7FDE6010E2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84C0-7350-4D8F-8652-2C9C71AA808E}">
      <dgm:prSet phldrT="[Текст]" custT="1"/>
      <dgm:spPr/>
      <dgm:t>
        <a:bodyPr/>
        <a:lstStyle/>
        <a:p>
          <a:pPr algn="ctr"/>
          <a:r>
            <a:rPr lang="ru-RU" sz="2000" b="1" i="0" dirty="0" smtClean="0">
              <a:solidFill>
                <a:schemeClr val="tx1"/>
              </a:solidFill>
            </a:rPr>
            <a:t>ПРЕЗИДЕНТСКАЯ</a:t>
          </a:r>
          <a:endParaRPr lang="ru-RU" sz="2000" b="1" i="0" dirty="0">
            <a:solidFill>
              <a:schemeClr val="tx1"/>
            </a:solidFill>
          </a:endParaRPr>
        </a:p>
      </dgm:t>
    </dgm:pt>
    <dgm:pt modelId="{6B047238-FEFB-402E-9883-5F5BF6CFF8ED}" type="parTrans" cxnId="{EFE02E0C-DEC5-40A6-AF72-FA1B8B7DE8AD}">
      <dgm:prSet/>
      <dgm:spPr/>
      <dgm:t>
        <a:bodyPr/>
        <a:lstStyle/>
        <a:p>
          <a:endParaRPr lang="ru-RU"/>
        </a:p>
      </dgm:t>
    </dgm:pt>
    <dgm:pt modelId="{84E93304-37FA-4DF8-90A9-E78A4EE1CF3B}" type="sibTrans" cxnId="{EFE02E0C-DEC5-40A6-AF72-FA1B8B7DE8AD}">
      <dgm:prSet/>
      <dgm:spPr/>
      <dgm:t>
        <a:bodyPr/>
        <a:lstStyle/>
        <a:p>
          <a:endParaRPr lang="ru-RU"/>
        </a:p>
      </dgm:t>
    </dgm:pt>
    <dgm:pt modelId="{37ED7700-4966-4C5D-AAA8-92A23AAE887C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ПАРЛАМЕНТСКАЯ</a:t>
          </a:r>
          <a:endParaRPr lang="ru-RU" sz="2000" b="1" dirty="0">
            <a:solidFill>
              <a:schemeClr val="tx1"/>
            </a:solidFill>
          </a:endParaRPr>
        </a:p>
      </dgm:t>
    </dgm:pt>
    <dgm:pt modelId="{80AC2D6F-CCB0-45A2-AD69-57A43432C075}" type="parTrans" cxnId="{F9D10FEF-F697-4341-AD17-639D75CB56BF}">
      <dgm:prSet/>
      <dgm:spPr/>
      <dgm:t>
        <a:bodyPr/>
        <a:lstStyle/>
        <a:p>
          <a:endParaRPr lang="ru-RU"/>
        </a:p>
      </dgm:t>
    </dgm:pt>
    <dgm:pt modelId="{2BFD2923-E00C-4ED0-8CC8-1E0B1E9F0DF9}" type="sibTrans" cxnId="{F9D10FEF-F697-4341-AD17-639D75CB56BF}">
      <dgm:prSet/>
      <dgm:spPr/>
      <dgm:t>
        <a:bodyPr/>
        <a:lstStyle/>
        <a:p>
          <a:endParaRPr lang="ru-RU"/>
        </a:p>
      </dgm:t>
    </dgm:pt>
    <dgm:pt modelId="{A4FF6F98-7BF3-4EBF-9B8D-8DE594C77BA5}" type="pres">
      <dgm:prSet presAssocID="{980EAA37-F904-4B68-AE9F-7FDE6010E2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A212C7-CFA9-4CF7-B879-BE4762D3CE9A}" type="pres">
      <dgm:prSet presAssocID="{3CCC84C0-7350-4D8F-8652-2C9C71AA808E}" presName="parentLin" presStyleCnt="0"/>
      <dgm:spPr/>
    </dgm:pt>
    <dgm:pt modelId="{DAB738A1-7B45-4BC4-831C-A005F9B45782}" type="pres">
      <dgm:prSet presAssocID="{3CCC84C0-7350-4D8F-8652-2C9C71AA808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C2725C8-5D55-4498-AC0D-975F7EA0BFF2}" type="pres">
      <dgm:prSet presAssocID="{3CCC84C0-7350-4D8F-8652-2C9C71AA808E}" presName="parentText" presStyleLbl="node1" presStyleIdx="0" presStyleCnt="2" custScaleX="99606" custScaleY="147407" custLinFactX="23303" custLinFactNeighborX="100000" custLinFactNeighborY="5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F13EB-A38C-4C51-B108-BAD16458D699}" type="pres">
      <dgm:prSet presAssocID="{3CCC84C0-7350-4D8F-8652-2C9C71AA808E}" presName="negativeSpace" presStyleCnt="0"/>
      <dgm:spPr/>
    </dgm:pt>
    <dgm:pt modelId="{2A8F19CE-BA5F-40B8-B875-25BD7D4EA72A}" type="pres">
      <dgm:prSet presAssocID="{3CCC84C0-7350-4D8F-8652-2C9C71AA808E}" presName="childText" presStyleLbl="conFgAcc1" presStyleIdx="0" presStyleCnt="2">
        <dgm:presLayoutVars>
          <dgm:bulletEnabled val="1"/>
        </dgm:presLayoutVars>
      </dgm:prSet>
      <dgm:spPr/>
    </dgm:pt>
    <dgm:pt modelId="{2257B8F1-88A7-4850-93C9-B1D8774B420A}" type="pres">
      <dgm:prSet presAssocID="{84E93304-37FA-4DF8-90A9-E78A4EE1CF3B}" presName="spaceBetweenRectangles" presStyleCnt="0"/>
      <dgm:spPr/>
    </dgm:pt>
    <dgm:pt modelId="{3C19E9CF-8363-4103-B46A-1017298210B1}" type="pres">
      <dgm:prSet presAssocID="{37ED7700-4966-4C5D-AAA8-92A23AAE887C}" presName="parentLin" presStyleCnt="0"/>
      <dgm:spPr/>
    </dgm:pt>
    <dgm:pt modelId="{70550ABB-431E-4AE1-84B1-F95C80B11555}" type="pres">
      <dgm:prSet presAssocID="{37ED7700-4966-4C5D-AAA8-92A23AAE887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BD2CC7F-B1D1-4FE4-83D8-7848CD9AA14B}" type="pres">
      <dgm:prSet presAssocID="{37ED7700-4966-4C5D-AAA8-92A23AAE887C}" presName="parentText" presStyleLbl="node1" presStyleIdx="1" presStyleCnt="2" custScaleY="174378" custLinFactX="23157" custLinFactNeighborX="100000" custLinFactNeighborY="-5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9CF9B-4A9A-442A-8EBD-66F2439FBF96}" type="pres">
      <dgm:prSet presAssocID="{37ED7700-4966-4C5D-AAA8-92A23AAE887C}" presName="negativeSpace" presStyleCnt="0"/>
      <dgm:spPr/>
    </dgm:pt>
    <dgm:pt modelId="{861F6310-4263-42F1-B215-641113588955}" type="pres">
      <dgm:prSet presAssocID="{37ED7700-4966-4C5D-AAA8-92A23AAE887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26E2215-1E6F-403E-B88C-B96538666545}" type="presOf" srcId="{37ED7700-4966-4C5D-AAA8-92A23AAE887C}" destId="{9BD2CC7F-B1D1-4FE4-83D8-7848CD9AA14B}" srcOrd="1" destOrd="0" presId="urn:microsoft.com/office/officeart/2005/8/layout/list1"/>
    <dgm:cxn modelId="{4B9A28F5-EA52-4F89-B213-C52125CA1286}" type="presOf" srcId="{980EAA37-F904-4B68-AE9F-7FDE6010E288}" destId="{A4FF6F98-7BF3-4EBF-9B8D-8DE594C77BA5}" srcOrd="0" destOrd="0" presId="urn:microsoft.com/office/officeart/2005/8/layout/list1"/>
    <dgm:cxn modelId="{2CC9129B-00D8-4E1D-B0C0-14237AD32942}" type="presOf" srcId="{37ED7700-4966-4C5D-AAA8-92A23AAE887C}" destId="{70550ABB-431E-4AE1-84B1-F95C80B11555}" srcOrd="0" destOrd="0" presId="urn:microsoft.com/office/officeart/2005/8/layout/list1"/>
    <dgm:cxn modelId="{BD96D7C8-E10B-4339-8377-C8B3233EFB8F}" type="presOf" srcId="{3CCC84C0-7350-4D8F-8652-2C9C71AA808E}" destId="{DAB738A1-7B45-4BC4-831C-A005F9B45782}" srcOrd="0" destOrd="0" presId="urn:microsoft.com/office/officeart/2005/8/layout/list1"/>
    <dgm:cxn modelId="{EFE02E0C-DEC5-40A6-AF72-FA1B8B7DE8AD}" srcId="{980EAA37-F904-4B68-AE9F-7FDE6010E288}" destId="{3CCC84C0-7350-4D8F-8652-2C9C71AA808E}" srcOrd="0" destOrd="0" parTransId="{6B047238-FEFB-402E-9883-5F5BF6CFF8ED}" sibTransId="{84E93304-37FA-4DF8-90A9-E78A4EE1CF3B}"/>
    <dgm:cxn modelId="{509FA9C2-1810-417F-861A-E82675C7946C}" type="presOf" srcId="{3CCC84C0-7350-4D8F-8652-2C9C71AA808E}" destId="{2C2725C8-5D55-4498-AC0D-975F7EA0BFF2}" srcOrd="1" destOrd="0" presId="urn:microsoft.com/office/officeart/2005/8/layout/list1"/>
    <dgm:cxn modelId="{F9D10FEF-F697-4341-AD17-639D75CB56BF}" srcId="{980EAA37-F904-4B68-AE9F-7FDE6010E288}" destId="{37ED7700-4966-4C5D-AAA8-92A23AAE887C}" srcOrd="1" destOrd="0" parTransId="{80AC2D6F-CCB0-45A2-AD69-57A43432C075}" sibTransId="{2BFD2923-E00C-4ED0-8CC8-1E0B1E9F0DF9}"/>
    <dgm:cxn modelId="{B268119D-A96D-4CF9-A257-5C99D399B39E}" type="presParOf" srcId="{A4FF6F98-7BF3-4EBF-9B8D-8DE594C77BA5}" destId="{18A212C7-CFA9-4CF7-B879-BE4762D3CE9A}" srcOrd="0" destOrd="0" presId="urn:microsoft.com/office/officeart/2005/8/layout/list1"/>
    <dgm:cxn modelId="{CFC14201-A3B5-4DC8-8ED6-7C1C5BD4B821}" type="presParOf" srcId="{18A212C7-CFA9-4CF7-B879-BE4762D3CE9A}" destId="{DAB738A1-7B45-4BC4-831C-A005F9B45782}" srcOrd="0" destOrd="0" presId="urn:microsoft.com/office/officeart/2005/8/layout/list1"/>
    <dgm:cxn modelId="{53AF3CDD-9177-4078-A890-E4993132BB23}" type="presParOf" srcId="{18A212C7-CFA9-4CF7-B879-BE4762D3CE9A}" destId="{2C2725C8-5D55-4498-AC0D-975F7EA0BFF2}" srcOrd="1" destOrd="0" presId="urn:microsoft.com/office/officeart/2005/8/layout/list1"/>
    <dgm:cxn modelId="{764C8CA5-A746-4CFF-BE28-39341D35F946}" type="presParOf" srcId="{A4FF6F98-7BF3-4EBF-9B8D-8DE594C77BA5}" destId="{E28F13EB-A38C-4C51-B108-BAD16458D699}" srcOrd="1" destOrd="0" presId="urn:microsoft.com/office/officeart/2005/8/layout/list1"/>
    <dgm:cxn modelId="{1EBD9D00-DA6C-41C3-A791-19BA49818647}" type="presParOf" srcId="{A4FF6F98-7BF3-4EBF-9B8D-8DE594C77BA5}" destId="{2A8F19CE-BA5F-40B8-B875-25BD7D4EA72A}" srcOrd="2" destOrd="0" presId="urn:microsoft.com/office/officeart/2005/8/layout/list1"/>
    <dgm:cxn modelId="{CE959BFD-2760-4158-A9CB-73FC92DFEBF5}" type="presParOf" srcId="{A4FF6F98-7BF3-4EBF-9B8D-8DE594C77BA5}" destId="{2257B8F1-88A7-4850-93C9-B1D8774B420A}" srcOrd="3" destOrd="0" presId="urn:microsoft.com/office/officeart/2005/8/layout/list1"/>
    <dgm:cxn modelId="{8817EBA7-9070-4420-91AF-37C309051AC0}" type="presParOf" srcId="{A4FF6F98-7BF3-4EBF-9B8D-8DE594C77BA5}" destId="{3C19E9CF-8363-4103-B46A-1017298210B1}" srcOrd="4" destOrd="0" presId="urn:microsoft.com/office/officeart/2005/8/layout/list1"/>
    <dgm:cxn modelId="{CDFB4AC8-535B-433E-9E63-8A432C40748F}" type="presParOf" srcId="{3C19E9CF-8363-4103-B46A-1017298210B1}" destId="{70550ABB-431E-4AE1-84B1-F95C80B11555}" srcOrd="0" destOrd="0" presId="urn:microsoft.com/office/officeart/2005/8/layout/list1"/>
    <dgm:cxn modelId="{E4BAAF89-830F-421C-9EB2-0B4A48DD1063}" type="presParOf" srcId="{3C19E9CF-8363-4103-B46A-1017298210B1}" destId="{9BD2CC7F-B1D1-4FE4-83D8-7848CD9AA14B}" srcOrd="1" destOrd="0" presId="urn:microsoft.com/office/officeart/2005/8/layout/list1"/>
    <dgm:cxn modelId="{5B964D79-6621-470C-87A6-486D5F27E786}" type="presParOf" srcId="{A4FF6F98-7BF3-4EBF-9B8D-8DE594C77BA5}" destId="{04E9CF9B-4A9A-442A-8EBD-66F2439FBF96}" srcOrd="5" destOrd="0" presId="urn:microsoft.com/office/officeart/2005/8/layout/list1"/>
    <dgm:cxn modelId="{70BF4F45-250B-4F43-868C-E930D4E775A5}" type="presParOf" srcId="{A4FF6F98-7BF3-4EBF-9B8D-8DE594C77BA5}" destId="{861F6310-4263-42F1-B215-6411135889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0F184-FBF7-481B-A3C6-9D6C984A1D49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4F338-7B0D-4AF4-B95F-C3AE559CAA5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ГРАЖДАНСТВО РФ                                                      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3577DD9-A521-42A7-AD00-73ED3460A58F}" type="parTrans" cxnId="{26E2926D-C058-40EC-B13F-755E9F6CFB36}">
      <dgm:prSet/>
      <dgm:spPr/>
      <dgm:t>
        <a:bodyPr/>
        <a:lstStyle/>
        <a:p>
          <a:endParaRPr lang="ru-RU"/>
        </a:p>
      </dgm:t>
    </dgm:pt>
    <dgm:pt modelId="{FAB98415-09E9-460B-9E21-F1F8CC423771}" type="sibTrans" cxnId="{26E2926D-C058-40EC-B13F-755E9F6CFB36}">
      <dgm:prSet/>
      <dgm:spPr/>
      <dgm:t>
        <a:bodyPr/>
        <a:lstStyle/>
        <a:p>
          <a:endParaRPr lang="ru-RU"/>
        </a:p>
      </dgm:t>
    </dgm:pt>
    <dgm:pt modelId="{31152325-AE35-4665-BCB6-7D9FDBA5F79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ВОЗРАСТ НЕ МЕНЕЕ 35 ЛЕТ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                                        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CB6731E-42A3-46A0-867C-43B03FCD2482}" type="parTrans" cxnId="{69B681A4-608E-4E06-9773-990475F3E84B}">
      <dgm:prSet/>
      <dgm:spPr/>
      <dgm:t>
        <a:bodyPr/>
        <a:lstStyle/>
        <a:p>
          <a:endParaRPr lang="ru-RU"/>
        </a:p>
      </dgm:t>
    </dgm:pt>
    <dgm:pt modelId="{D1AC4AFA-C5D6-42B3-A626-22E4C04798CF}" type="sibTrans" cxnId="{69B681A4-608E-4E06-9773-990475F3E84B}">
      <dgm:prSet/>
      <dgm:spPr/>
      <dgm:t>
        <a:bodyPr/>
        <a:lstStyle/>
        <a:p>
          <a:endParaRPr lang="ru-RU"/>
        </a:p>
      </dgm:t>
    </dgm:pt>
    <dgm:pt modelId="{17C9B166-FD83-498A-8CC6-85310B56E98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ПОСТОЯННОЕ ПРОЖИВАНИЕ В РФ НЕ МЕНЕЕ 10 ЛЕТ            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B8EA1-3768-4F73-A349-51AEE2FAEC56}" type="parTrans" cxnId="{B39B066F-0682-4461-917B-C6D7304724BC}">
      <dgm:prSet/>
      <dgm:spPr/>
      <dgm:t>
        <a:bodyPr/>
        <a:lstStyle/>
        <a:p>
          <a:endParaRPr lang="ru-RU"/>
        </a:p>
      </dgm:t>
    </dgm:pt>
    <dgm:pt modelId="{708949E6-E11D-4E71-9504-2FD098994318}" type="sibTrans" cxnId="{B39B066F-0682-4461-917B-C6D7304724BC}">
      <dgm:prSet/>
      <dgm:spPr/>
      <dgm:t>
        <a:bodyPr/>
        <a:lstStyle/>
        <a:p>
          <a:endParaRPr lang="ru-RU"/>
        </a:p>
      </dgm:t>
    </dgm:pt>
    <dgm:pt modelId="{B2DDCA51-E622-48A1-8117-9E46480DDF45}" type="pres">
      <dgm:prSet presAssocID="{FF10F184-FBF7-481B-A3C6-9D6C984A1D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856601-860C-44D2-B03E-537173CFDEB6}" type="pres">
      <dgm:prSet presAssocID="{FF10F184-FBF7-481B-A3C6-9D6C984A1D49}" presName="Name1" presStyleCnt="0"/>
      <dgm:spPr/>
      <dgm:t>
        <a:bodyPr/>
        <a:lstStyle/>
        <a:p>
          <a:endParaRPr lang="ru-RU"/>
        </a:p>
      </dgm:t>
    </dgm:pt>
    <dgm:pt modelId="{3827A4EC-6505-4323-8854-5BBABCC40F22}" type="pres">
      <dgm:prSet presAssocID="{FF10F184-FBF7-481B-A3C6-9D6C984A1D49}" presName="cycle" presStyleCnt="0"/>
      <dgm:spPr/>
      <dgm:t>
        <a:bodyPr/>
        <a:lstStyle/>
        <a:p>
          <a:endParaRPr lang="ru-RU"/>
        </a:p>
      </dgm:t>
    </dgm:pt>
    <dgm:pt modelId="{459D9C29-E9BA-4971-AD3D-4B4B71B81CF8}" type="pres">
      <dgm:prSet presAssocID="{FF10F184-FBF7-481B-A3C6-9D6C984A1D49}" presName="srcNode" presStyleLbl="node1" presStyleIdx="0" presStyleCnt="3"/>
      <dgm:spPr/>
      <dgm:t>
        <a:bodyPr/>
        <a:lstStyle/>
        <a:p>
          <a:endParaRPr lang="ru-RU"/>
        </a:p>
      </dgm:t>
    </dgm:pt>
    <dgm:pt modelId="{2445F769-DF64-419A-8D24-82D30B0C14F9}" type="pres">
      <dgm:prSet presAssocID="{FF10F184-FBF7-481B-A3C6-9D6C984A1D49}" presName="conn" presStyleLbl="parChTrans1D2" presStyleIdx="0" presStyleCnt="1"/>
      <dgm:spPr/>
      <dgm:t>
        <a:bodyPr/>
        <a:lstStyle/>
        <a:p>
          <a:endParaRPr lang="ru-RU"/>
        </a:p>
      </dgm:t>
    </dgm:pt>
    <dgm:pt modelId="{04E4EEC0-E029-4C1F-8949-95ED0F3FC335}" type="pres">
      <dgm:prSet presAssocID="{FF10F184-FBF7-481B-A3C6-9D6C984A1D49}" presName="extraNode" presStyleLbl="node1" presStyleIdx="0" presStyleCnt="3"/>
      <dgm:spPr/>
      <dgm:t>
        <a:bodyPr/>
        <a:lstStyle/>
        <a:p>
          <a:endParaRPr lang="ru-RU"/>
        </a:p>
      </dgm:t>
    </dgm:pt>
    <dgm:pt modelId="{957AC284-CBDC-4935-AE2D-D1BBCDE88BEF}" type="pres">
      <dgm:prSet presAssocID="{FF10F184-FBF7-481B-A3C6-9D6C984A1D49}" presName="dstNode" presStyleLbl="node1" presStyleIdx="0" presStyleCnt="3"/>
      <dgm:spPr/>
      <dgm:t>
        <a:bodyPr/>
        <a:lstStyle/>
        <a:p>
          <a:endParaRPr lang="ru-RU"/>
        </a:p>
      </dgm:t>
    </dgm:pt>
    <dgm:pt modelId="{A877F04C-BB30-48A1-AAFF-55FA21FDE51A}" type="pres">
      <dgm:prSet presAssocID="{06B4F338-7B0D-4AF4-B95F-C3AE559CAA5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32C43-EF42-40B5-A449-6FD54B2136E9}" type="pres">
      <dgm:prSet presAssocID="{06B4F338-7B0D-4AF4-B95F-C3AE559CAA59}" presName="accent_1" presStyleCnt="0"/>
      <dgm:spPr/>
      <dgm:t>
        <a:bodyPr/>
        <a:lstStyle/>
        <a:p>
          <a:endParaRPr lang="ru-RU"/>
        </a:p>
      </dgm:t>
    </dgm:pt>
    <dgm:pt modelId="{76A6A787-816E-4910-8395-F8DB196D8E25}" type="pres">
      <dgm:prSet presAssocID="{06B4F338-7B0D-4AF4-B95F-C3AE559CAA59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484C46A3-B649-49A0-A5B9-D684A2104814}" type="pres">
      <dgm:prSet presAssocID="{31152325-AE35-4665-BCB6-7D9FDBA5F796}" presName="text_2" presStyleLbl="node1" presStyleIdx="1" presStyleCnt="3" custScaleX="97875" custLinFactNeighborX="1231" custLinFactNeighborY="1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1256A-5F3A-4047-9C99-6A59394EE18B}" type="pres">
      <dgm:prSet presAssocID="{31152325-AE35-4665-BCB6-7D9FDBA5F796}" presName="accent_2" presStyleCnt="0"/>
      <dgm:spPr/>
      <dgm:t>
        <a:bodyPr/>
        <a:lstStyle/>
        <a:p>
          <a:endParaRPr lang="ru-RU"/>
        </a:p>
      </dgm:t>
    </dgm:pt>
    <dgm:pt modelId="{E1B78E87-B89C-4B5A-BC2E-1F06A9B8C226}" type="pres">
      <dgm:prSet presAssocID="{31152325-AE35-4665-BCB6-7D9FDBA5F796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569EFCE5-AFED-4FF7-AC2C-94DD084921C9}" type="pres">
      <dgm:prSet presAssocID="{17C9B166-FD83-498A-8CC6-85310B56E98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72959-9C8D-471E-83F8-6932D28236C0}" type="pres">
      <dgm:prSet presAssocID="{17C9B166-FD83-498A-8CC6-85310B56E989}" presName="accent_3" presStyleCnt="0"/>
      <dgm:spPr/>
      <dgm:t>
        <a:bodyPr/>
        <a:lstStyle/>
        <a:p>
          <a:endParaRPr lang="ru-RU"/>
        </a:p>
      </dgm:t>
    </dgm:pt>
    <dgm:pt modelId="{EC738B95-341D-418D-BC97-1D8C7AC151B7}" type="pres">
      <dgm:prSet presAssocID="{17C9B166-FD83-498A-8CC6-85310B56E989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4B79903D-AC3C-41DB-8B7E-FAAE40117298}" type="presOf" srcId="{17C9B166-FD83-498A-8CC6-85310B56E989}" destId="{569EFCE5-AFED-4FF7-AC2C-94DD084921C9}" srcOrd="0" destOrd="0" presId="urn:microsoft.com/office/officeart/2008/layout/VerticalCurvedList"/>
    <dgm:cxn modelId="{69B681A4-608E-4E06-9773-990475F3E84B}" srcId="{FF10F184-FBF7-481B-A3C6-9D6C984A1D49}" destId="{31152325-AE35-4665-BCB6-7D9FDBA5F796}" srcOrd="1" destOrd="0" parTransId="{ACB6731E-42A3-46A0-867C-43B03FCD2482}" sibTransId="{D1AC4AFA-C5D6-42B3-A626-22E4C04798CF}"/>
    <dgm:cxn modelId="{B39B066F-0682-4461-917B-C6D7304724BC}" srcId="{FF10F184-FBF7-481B-A3C6-9D6C984A1D49}" destId="{17C9B166-FD83-498A-8CC6-85310B56E989}" srcOrd="2" destOrd="0" parTransId="{ECCB8EA1-3768-4F73-A349-51AEE2FAEC56}" sibTransId="{708949E6-E11D-4E71-9504-2FD098994318}"/>
    <dgm:cxn modelId="{9F4EAD51-5645-4423-9C12-95EB527D5C32}" type="presOf" srcId="{31152325-AE35-4665-BCB6-7D9FDBA5F796}" destId="{484C46A3-B649-49A0-A5B9-D684A2104814}" srcOrd="0" destOrd="0" presId="urn:microsoft.com/office/officeart/2008/layout/VerticalCurvedList"/>
    <dgm:cxn modelId="{9114770F-2842-40C0-A403-939E1B166A6F}" type="presOf" srcId="{06B4F338-7B0D-4AF4-B95F-C3AE559CAA59}" destId="{A877F04C-BB30-48A1-AAFF-55FA21FDE51A}" srcOrd="0" destOrd="0" presId="urn:microsoft.com/office/officeart/2008/layout/VerticalCurvedList"/>
    <dgm:cxn modelId="{26E2926D-C058-40EC-B13F-755E9F6CFB36}" srcId="{FF10F184-FBF7-481B-A3C6-9D6C984A1D49}" destId="{06B4F338-7B0D-4AF4-B95F-C3AE559CAA59}" srcOrd="0" destOrd="0" parTransId="{B3577DD9-A521-42A7-AD00-73ED3460A58F}" sibTransId="{FAB98415-09E9-460B-9E21-F1F8CC423771}"/>
    <dgm:cxn modelId="{A568A466-677A-4168-B9EB-EE56CB79E8DB}" type="presOf" srcId="{FAB98415-09E9-460B-9E21-F1F8CC423771}" destId="{2445F769-DF64-419A-8D24-82D30B0C14F9}" srcOrd="0" destOrd="0" presId="urn:microsoft.com/office/officeart/2008/layout/VerticalCurvedList"/>
    <dgm:cxn modelId="{377C6103-0DDF-448D-9C9E-ABB0FD9C4FCD}" type="presOf" srcId="{FF10F184-FBF7-481B-A3C6-9D6C984A1D49}" destId="{B2DDCA51-E622-48A1-8117-9E46480DDF45}" srcOrd="0" destOrd="0" presId="urn:microsoft.com/office/officeart/2008/layout/VerticalCurvedList"/>
    <dgm:cxn modelId="{ED05F794-0274-4D7E-ABFE-F8D17A88BCAD}" type="presParOf" srcId="{B2DDCA51-E622-48A1-8117-9E46480DDF45}" destId="{41856601-860C-44D2-B03E-537173CFDEB6}" srcOrd="0" destOrd="0" presId="urn:microsoft.com/office/officeart/2008/layout/VerticalCurvedList"/>
    <dgm:cxn modelId="{A553052B-8109-4884-94FC-D645325D2B73}" type="presParOf" srcId="{41856601-860C-44D2-B03E-537173CFDEB6}" destId="{3827A4EC-6505-4323-8854-5BBABCC40F22}" srcOrd="0" destOrd="0" presId="urn:microsoft.com/office/officeart/2008/layout/VerticalCurvedList"/>
    <dgm:cxn modelId="{B3094DA2-AEA1-437B-813C-FE628E648514}" type="presParOf" srcId="{3827A4EC-6505-4323-8854-5BBABCC40F22}" destId="{459D9C29-E9BA-4971-AD3D-4B4B71B81CF8}" srcOrd="0" destOrd="0" presId="urn:microsoft.com/office/officeart/2008/layout/VerticalCurvedList"/>
    <dgm:cxn modelId="{4A8B547E-7C0D-4516-BA2B-A89236040802}" type="presParOf" srcId="{3827A4EC-6505-4323-8854-5BBABCC40F22}" destId="{2445F769-DF64-419A-8D24-82D30B0C14F9}" srcOrd="1" destOrd="0" presId="urn:microsoft.com/office/officeart/2008/layout/VerticalCurvedList"/>
    <dgm:cxn modelId="{6E37C56E-0D66-4C23-AF38-6202667F38AD}" type="presParOf" srcId="{3827A4EC-6505-4323-8854-5BBABCC40F22}" destId="{04E4EEC0-E029-4C1F-8949-95ED0F3FC335}" srcOrd="2" destOrd="0" presId="urn:microsoft.com/office/officeart/2008/layout/VerticalCurvedList"/>
    <dgm:cxn modelId="{CA2283D6-6FC2-4BF1-AC07-7808F47A829D}" type="presParOf" srcId="{3827A4EC-6505-4323-8854-5BBABCC40F22}" destId="{957AC284-CBDC-4935-AE2D-D1BBCDE88BEF}" srcOrd="3" destOrd="0" presId="urn:microsoft.com/office/officeart/2008/layout/VerticalCurvedList"/>
    <dgm:cxn modelId="{E7CD97B0-1C6D-42A1-91DA-D1EF22598FC8}" type="presParOf" srcId="{41856601-860C-44D2-B03E-537173CFDEB6}" destId="{A877F04C-BB30-48A1-AAFF-55FA21FDE51A}" srcOrd="1" destOrd="0" presId="urn:microsoft.com/office/officeart/2008/layout/VerticalCurvedList"/>
    <dgm:cxn modelId="{D26BC7EF-44FF-4BCD-BC9B-5E17989206AC}" type="presParOf" srcId="{41856601-860C-44D2-B03E-537173CFDEB6}" destId="{99032C43-EF42-40B5-A449-6FD54B2136E9}" srcOrd="2" destOrd="0" presId="urn:microsoft.com/office/officeart/2008/layout/VerticalCurvedList"/>
    <dgm:cxn modelId="{371A74FC-27E1-4646-ACA7-658AE3D70E37}" type="presParOf" srcId="{99032C43-EF42-40B5-A449-6FD54B2136E9}" destId="{76A6A787-816E-4910-8395-F8DB196D8E25}" srcOrd="0" destOrd="0" presId="urn:microsoft.com/office/officeart/2008/layout/VerticalCurvedList"/>
    <dgm:cxn modelId="{093AD8D5-0F97-4B1B-8F8E-662EB80002B4}" type="presParOf" srcId="{41856601-860C-44D2-B03E-537173CFDEB6}" destId="{484C46A3-B649-49A0-A5B9-D684A2104814}" srcOrd="3" destOrd="0" presId="urn:microsoft.com/office/officeart/2008/layout/VerticalCurvedList"/>
    <dgm:cxn modelId="{B4BA218D-8A40-48B0-AF58-D9FD67B23DB3}" type="presParOf" srcId="{41856601-860C-44D2-B03E-537173CFDEB6}" destId="{5031256A-5F3A-4047-9C99-6A59394EE18B}" srcOrd="4" destOrd="0" presId="urn:microsoft.com/office/officeart/2008/layout/VerticalCurvedList"/>
    <dgm:cxn modelId="{F9A40B2F-D760-4F56-AFBF-E81A36027A60}" type="presParOf" srcId="{5031256A-5F3A-4047-9C99-6A59394EE18B}" destId="{E1B78E87-B89C-4B5A-BC2E-1F06A9B8C226}" srcOrd="0" destOrd="0" presId="urn:microsoft.com/office/officeart/2008/layout/VerticalCurvedList"/>
    <dgm:cxn modelId="{D1B93411-EB2D-4F7F-ABA1-98901CC9CE85}" type="presParOf" srcId="{41856601-860C-44D2-B03E-537173CFDEB6}" destId="{569EFCE5-AFED-4FF7-AC2C-94DD084921C9}" srcOrd="5" destOrd="0" presId="urn:microsoft.com/office/officeart/2008/layout/VerticalCurvedList"/>
    <dgm:cxn modelId="{1A50EC1B-9E64-4CC4-B953-6E64B55C8954}" type="presParOf" srcId="{41856601-860C-44D2-B03E-537173CFDEB6}" destId="{8AD72959-9C8D-471E-83F8-6932D28236C0}" srcOrd="6" destOrd="0" presId="urn:microsoft.com/office/officeart/2008/layout/VerticalCurvedList"/>
    <dgm:cxn modelId="{182F3260-E526-47EF-825E-92D172EDF9A5}" type="presParOf" srcId="{8AD72959-9C8D-471E-83F8-6932D28236C0}" destId="{EC738B95-341D-418D-BC97-1D8C7AC151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F19CE-BA5F-40B8-B875-25BD7D4EA72A}">
      <dsp:nvSpPr>
        <dsp:cNvPr id="0" name=""/>
        <dsp:cNvSpPr/>
      </dsp:nvSpPr>
      <dsp:spPr>
        <a:xfrm>
          <a:off x="0" y="751136"/>
          <a:ext cx="40103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725C8-5D55-4498-AC0D-975F7EA0BFF2}">
      <dsp:nvSpPr>
        <dsp:cNvPr id="0" name=""/>
        <dsp:cNvSpPr/>
      </dsp:nvSpPr>
      <dsp:spPr>
        <a:xfrm>
          <a:off x="200517" y="32272"/>
          <a:ext cx="2796183" cy="1087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07" tIns="0" rIns="10610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НЕОГРАНИЧЕННАЯ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(абсолютная)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253622" y="85377"/>
        <a:ext cx="2689973" cy="981653"/>
      </dsp:txXfrm>
    </dsp:sp>
    <dsp:sp modelId="{861F6310-4263-42F1-B215-641113588955}">
      <dsp:nvSpPr>
        <dsp:cNvPr id="0" name=""/>
        <dsp:cNvSpPr/>
      </dsp:nvSpPr>
      <dsp:spPr>
        <a:xfrm>
          <a:off x="0" y="2434045"/>
          <a:ext cx="40103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2CC7F-B1D1-4FE4-83D8-7848CD9AA14B}">
      <dsp:nvSpPr>
        <dsp:cNvPr id="0" name=""/>
        <dsp:cNvSpPr/>
      </dsp:nvSpPr>
      <dsp:spPr>
        <a:xfrm>
          <a:off x="200321" y="1516136"/>
          <a:ext cx="2804502" cy="128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07" tIns="0" rIns="10610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ОГРАНИЧЕННАЯ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(парламентская, конституционная)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263143" y="1578958"/>
        <a:ext cx="2678858" cy="1161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F19CE-BA5F-40B8-B875-25BD7D4EA72A}">
      <dsp:nvSpPr>
        <dsp:cNvPr id="0" name=""/>
        <dsp:cNvSpPr/>
      </dsp:nvSpPr>
      <dsp:spPr>
        <a:xfrm>
          <a:off x="0" y="751136"/>
          <a:ext cx="40103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725C8-5D55-4498-AC0D-975F7EA0BFF2}">
      <dsp:nvSpPr>
        <dsp:cNvPr id="0" name=""/>
        <dsp:cNvSpPr/>
      </dsp:nvSpPr>
      <dsp:spPr>
        <a:xfrm>
          <a:off x="1055206" y="72006"/>
          <a:ext cx="2796183" cy="1087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07" tIns="0" rIns="10610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</a:rPr>
            <a:t>ПРЕЗИДЕНТСКАЯ</a:t>
          </a:r>
          <a:endParaRPr lang="ru-RU" sz="2000" b="1" i="0" kern="1200" dirty="0">
            <a:solidFill>
              <a:schemeClr val="tx1"/>
            </a:solidFill>
          </a:endParaRPr>
        </a:p>
      </dsp:txBody>
      <dsp:txXfrm>
        <a:off x="1108311" y="125111"/>
        <a:ext cx="2689973" cy="981653"/>
      </dsp:txXfrm>
    </dsp:sp>
    <dsp:sp modelId="{861F6310-4263-42F1-B215-641113588955}">
      <dsp:nvSpPr>
        <dsp:cNvPr id="0" name=""/>
        <dsp:cNvSpPr/>
      </dsp:nvSpPr>
      <dsp:spPr>
        <a:xfrm>
          <a:off x="0" y="2434045"/>
          <a:ext cx="401034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2CC7F-B1D1-4FE4-83D8-7848CD9AA14B}">
      <dsp:nvSpPr>
        <dsp:cNvPr id="0" name=""/>
        <dsp:cNvSpPr/>
      </dsp:nvSpPr>
      <dsp:spPr>
        <a:xfrm>
          <a:off x="1050081" y="1512165"/>
          <a:ext cx="2804502" cy="1286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07" tIns="0" rIns="10610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ПАРЛАМЕНТСКАЯ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12903" y="1574987"/>
        <a:ext cx="2678858" cy="1161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5F769-DF64-419A-8D24-82D30B0C14F9}">
      <dsp:nvSpPr>
        <dsp:cNvPr id="0" name=""/>
        <dsp:cNvSpPr/>
      </dsp:nvSpPr>
      <dsp:spPr>
        <a:xfrm>
          <a:off x="-4640105" y="-711366"/>
          <a:ext cx="5527187" cy="5527187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7F04C-BB30-48A1-AAFF-55FA21FDE51A}">
      <dsp:nvSpPr>
        <dsp:cNvPr id="0" name=""/>
        <dsp:cNvSpPr/>
      </dsp:nvSpPr>
      <dsp:spPr>
        <a:xfrm>
          <a:off x="570514" y="410445"/>
          <a:ext cx="6790484" cy="820891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515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ГРАЖДАНСТВО РФ                                                      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0514" y="410445"/>
        <a:ext cx="6790484" cy="820891"/>
      </dsp:txXfrm>
    </dsp:sp>
    <dsp:sp modelId="{76A6A787-816E-4910-8395-F8DB196D8E25}">
      <dsp:nvSpPr>
        <dsp:cNvPr id="0" name=""/>
        <dsp:cNvSpPr/>
      </dsp:nvSpPr>
      <dsp:spPr>
        <a:xfrm>
          <a:off x="57457" y="307834"/>
          <a:ext cx="1026113" cy="1026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4C46A3-B649-49A0-A5B9-D684A2104814}">
      <dsp:nvSpPr>
        <dsp:cNvPr id="0" name=""/>
        <dsp:cNvSpPr/>
      </dsp:nvSpPr>
      <dsp:spPr>
        <a:xfrm>
          <a:off x="1017804" y="1803078"/>
          <a:ext cx="6354133" cy="820891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515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ВОЗРАСТ НЕ МЕНЕЕ 35 ЛЕТ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                                        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7804" y="1803078"/>
        <a:ext cx="6354133" cy="820891"/>
      </dsp:txXfrm>
    </dsp:sp>
    <dsp:sp modelId="{E1B78E87-B89C-4B5A-BC2E-1F06A9B8C226}">
      <dsp:nvSpPr>
        <dsp:cNvPr id="0" name=""/>
        <dsp:cNvSpPr/>
      </dsp:nvSpPr>
      <dsp:spPr>
        <a:xfrm>
          <a:off x="355851" y="1539170"/>
          <a:ext cx="1026113" cy="1026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9EFCE5-AFED-4FF7-AC2C-94DD084921C9}">
      <dsp:nvSpPr>
        <dsp:cNvPr id="0" name=""/>
        <dsp:cNvSpPr/>
      </dsp:nvSpPr>
      <dsp:spPr>
        <a:xfrm>
          <a:off x="570514" y="2873118"/>
          <a:ext cx="6790484" cy="820891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515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ПОСТОЯННОЕ ПРОЖИВАНИЕ В РФ НЕ МЕНЕЕ 10 ЛЕТ            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0514" y="2873118"/>
        <a:ext cx="6790484" cy="820891"/>
      </dsp:txXfrm>
    </dsp:sp>
    <dsp:sp modelId="{EC738B95-341D-418D-BC97-1D8C7AC151B7}">
      <dsp:nvSpPr>
        <dsp:cNvPr id="0" name=""/>
        <dsp:cNvSpPr/>
      </dsp:nvSpPr>
      <dsp:spPr>
        <a:xfrm>
          <a:off x="57457" y="2770507"/>
          <a:ext cx="1026113" cy="1026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BDC5D-236A-4269-818F-705D88A90A79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99043-CACB-409B-AB1E-0FDAE1805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2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2C66CA-EC05-4CA3-9ED2-1600CEFF0C56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B2C66CA-EC05-4CA3-9ED2-1600CEFF0C56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A49553-9615-4BE4-B5A3-7024442763C0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5817AB-3526-4791-B3F9-E590A954B5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2664296"/>
          </a:xfrm>
        </p:spPr>
        <p:txBody>
          <a:bodyPr>
            <a:noAutofit/>
          </a:bodyPr>
          <a:lstStyle/>
          <a:p>
            <a:pPr algn="ctr"/>
            <a:r>
              <a:rPr lang="ru-RU" sz="4700" b="1" dirty="0" smtClean="0"/>
              <a:t>ПРЕЗИДЕНТ </a:t>
            </a:r>
            <a:br>
              <a:rPr lang="ru-RU" sz="4700" b="1" dirty="0" smtClean="0"/>
            </a:br>
            <a:r>
              <a:rPr lang="ru-RU" sz="4700" b="1" dirty="0" smtClean="0"/>
              <a:t>РОССИЙСКОЙ ФЕДЕРАЦИИ</a:t>
            </a:r>
            <a:endParaRPr lang="ru-RU" sz="4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501008"/>
            <a:ext cx="6400800" cy="1312168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chemeClr val="tx1"/>
                </a:solidFill>
              </a:rPr>
              <a:t>10 класс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87536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24993" y="390527"/>
            <a:ext cx="5318670" cy="1296289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ПРЕЗИДЕНТ РФ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347637" y="2131934"/>
            <a:ext cx="8649592" cy="4119809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3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- является гарантом Конституции, прав и свобод человека и гражданина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3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- принимает меры по охране суверенитета РФ, её независимости и государственной целостности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30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- обеспечивает согласованную работу и взаимодействие органов государственной власти   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90668"/>
            <a:ext cx="1404156" cy="2145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598036" y="767864"/>
            <a:ext cx="1303077" cy="541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Ст. 80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5120"/>
            <a:ext cx="81790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 smtClean="0">
                <a:solidFill>
                  <a:schemeClr val="tx2"/>
                </a:solidFill>
                <a:latin typeface="+mj-lt"/>
              </a:rPr>
              <a:t>ПРАВОВОЙ СТАТУС ПРЕЗИДЕНТА РФ</a:t>
            </a:r>
            <a:endParaRPr lang="ru-RU" sz="41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5" y="1700806"/>
            <a:ext cx="2600634" cy="3973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503" y="5880215"/>
            <a:ext cx="2600634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Статья 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80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2199905"/>
            <a:ext cx="5318670" cy="1296289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ПРЕЗИДЕНТ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4080908"/>
            <a:ext cx="5318670" cy="1986712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ysClr val="windowText" lastClr="000000"/>
                </a:solidFill>
                <a:latin typeface="Calibri" pitchFamily="34" charset="0"/>
              </a:rPr>
              <a:t>определяет основные направления внутренней и внешней политики РФ </a:t>
            </a:r>
          </a:p>
        </p:txBody>
      </p:sp>
    </p:spTree>
    <p:extLst>
      <p:ext uri="{BB962C8B-B14F-4D97-AF65-F5344CB8AC3E}">
        <p14:creationId xmlns:p14="http://schemas.microsoft.com/office/powerpoint/2010/main" val="22493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5120"/>
            <a:ext cx="81790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 smtClean="0">
                <a:solidFill>
                  <a:schemeClr val="tx2"/>
                </a:solidFill>
                <a:latin typeface="+mj-lt"/>
              </a:rPr>
              <a:t>ПРАВОВОЙ СТАТУС ПРЕЗИДЕНТА РФ</a:t>
            </a:r>
            <a:endParaRPr lang="ru-RU" sz="41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5" y="1700806"/>
            <a:ext cx="2600634" cy="3973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503" y="5880215"/>
            <a:ext cx="2600634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Статья 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80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2199905"/>
            <a:ext cx="5318670" cy="1296289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ПРЕЗИДЕНТ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4080908"/>
            <a:ext cx="5318670" cy="1986712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ysClr val="windowText" lastClr="000000"/>
                </a:solidFill>
                <a:latin typeface="Calibri" pitchFamily="34" charset="0"/>
              </a:rPr>
              <a:t>представляет РФ </a:t>
            </a:r>
            <a:r>
              <a:rPr lang="ru-RU" sz="32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     внутри </a:t>
            </a:r>
            <a:r>
              <a:rPr lang="ru-RU" sz="3200" b="1" kern="0" dirty="0">
                <a:solidFill>
                  <a:sysClr val="windowText" lastClr="000000"/>
                </a:solidFill>
                <a:latin typeface="Calibri" pitchFamily="34" charset="0"/>
              </a:rPr>
              <a:t>страны и в </a:t>
            </a:r>
            <a:r>
              <a:rPr lang="ru-RU" sz="32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международных </a:t>
            </a:r>
            <a:r>
              <a:rPr lang="ru-RU" sz="3200" b="1" kern="0" dirty="0">
                <a:solidFill>
                  <a:sysClr val="windowText" lastClr="000000"/>
                </a:solidFill>
                <a:latin typeface="Calibri" pitchFamily="34" charset="0"/>
              </a:rPr>
              <a:t>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40708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483541"/>
            <a:ext cx="2817828" cy="1505299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ПРЕЗИДЕНТ РФ</a:t>
            </a:r>
            <a:endParaRPr lang="ru-RU" sz="32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284984"/>
            <a:ext cx="2817828" cy="1872208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i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является выборным лицом</a:t>
            </a:r>
          </a:p>
        </p:txBody>
      </p:sp>
      <p:pic>
        <p:nvPicPr>
          <p:cNvPr id="7" name="Picture 4" descr="Картинки по запросу Президент РФ картинки выборы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5632577" cy="398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Президент РФ картинки выборы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2" y="1196105"/>
            <a:ext cx="8573680" cy="398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9110" y="260648"/>
            <a:ext cx="262283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100" b="1" dirty="0" smtClean="0"/>
              <a:t>2018 год</a:t>
            </a:r>
            <a:endParaRPr lang="ru-RU" sz="4100" b="1" dirty="0"/>
          </a:p>
        </p:txBody>
      </p:sp>
    </p:spTree>
    <p:extLst>
      <p:ext uri="{BB962C8B-B14F-4D97-AF65-F5344CB8AC3E}">
        <p14:creationId xmlns:p14="http://schemas.microsoft.com/office/powerpoint/2010/main" val="13186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ПОРЯДОК ИЗБРАНИЯ ПРЕЗИДЕНТА РФ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3665628"/>
            <a:ext cx="6431473" cy="2630293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ст. 81 Конституции РФ и  </a:t>
            </a:r>
            <a:r>
              <a:rPr lang="ru-RU" sz="3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федеральным </a:t>
            </a:r>
            <a:r>
              <a:rPr lang="ru-RU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законом </a:t>
            </a:r>
            <a:r>
              <a:rPr lang="ru-RU" sz="3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«</a:t>
            </a:r>
            <a:r>
              <a:rPr lang="ru-RU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 выборах Президента Российской Федерации</a:t>
            </a:r>
            <a:r>
              <a:rPr lang="ru-RU" sz="3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32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5517" y="2492251"/>
            <a:ext cx="3337641" cy="1186131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определяется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8614"/>
            <a:ext cx="1746427" cy="2668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img2.wbstatic.net/big/new/2960000/2960696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t="22481" r="25764" b="22423"/>
          <a:stretch/>
        </p:blipFill>
        <p:spPr bwMode="auto">
          <a:xfrm>
            <a:off x="7164288" y="836712"/>
            <a:ext cx="1770813" cy="2692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5120"/>
            <a:ext cx="81790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 smtClean="0">
                <a:solidFill>
                  <a:schemeClr val="tx2"/>
                </a:solidFill>
                <a:latin typeface="+mj-lt"/>
              </a:rPr>
              <a:t>ТРЕБОВАНИЯ, ПРЕДЪЯВЛЯЕМЫЕ К КАНДИДАТУ НА ПОСТ ПРЕЗИДЕНТА РФ</a:t>
            </a:r>
            <a:endParaRPr lang="ru-RU" sz="41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34631815"/>
              </p:ext>
            </p:extLst>
          </p:nvPr>
        </p:nvGraphicFramePr>
        <p:xfrm>
          <a:off x="971601" y="2564904"/>
          <a:ext cx="7416824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0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75856" y="1124744"/>
            <a:ext cx="5400600" cy="4680520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sz="32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lang="ru-RU" sz="3200" b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3200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«Для того чтобы быть хорошим главой государства, необходимо иметь справедливый ум и железную волю».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r>
              <a:rPr lang="ru-RU" sz="32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А. Тьер</a:t>
            </a:r>
          </a:p>
          <a:p>
            <a:pPr marL="0" lvl="0" indent="0" algn="r">
              <a:spcBef>
                <a:spcPts val="0"/>
              </a:spcBef>
              <a:buClrTx/>
              <a:buSzTx/>
              <a:buNone/>
              <a:defRPr/>
            </a:pPr>
            <a:r>
              <a:rPr lang="ru-RU" sz="3200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1506" name="Picture 2" descr="http://lionel.mesnard.free.fr/Ressources/A-Thi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3" y="548680"/>
            <a:ext cx="243096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7"/>
          <p:cNvSpPr>
            <a:spLocks noChangeShapeType="1"/>
          </p:cNvSpPr>
          <p:nvPr/>
        </p:nvSpPr>
        <p:spPr bwMode="auto">
          <a:xfrm>
            <a:off x="828675" y="7199313"/>
            <a:ext cx="80645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200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3889" y="332656"/>
            <a:ext cx="4584135" cy="1800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СОЦИОЛОГИЧЕСКОЕ МИКРОИССЛЕДОВАНИЕ</a:t>
            </a:r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5139" y="1988840"/>
            <a:ext cx="6298036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Какими </a:t>
            </a:r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личностными качествами должен обладать Президент 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РФ? </a:t>
            </a:r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3889" y="3992132"/>
            <a:ext cx="6298036" cy="20752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Составьте </a:t>
            </a:r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словесный портрет Президента РФ.</a:t>
            </a:r>
          </a:p>
        </p:txBody>
      </p:sp>
    </p:spTree>
    <p:extLst>
      <p:ext uri="{BB962C8B-B14F-4D97-AF65-F5344CB8AC3E}">
        <p14:creationId xmlns:p14="http://schemas.microsoft.com/office/powerpoint/2010/main" val="25841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46375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5120"/>
            <a:ext cx="817904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 smtClean="0">
                <a:solidFill>
                  <a:schemeClr val="tx2"/>
                </a:solidFill>
                <a:latin typeface="+mj-lt"/>
              </a:rPr>
              <a:t>ПРИСЯГА ПРЕЗИДЕНТА РФ</a:t>
            </a:r>
            <a:endParaRPr lang="ru-RU" sz="41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0" y="1100841"/>
            <a:ext cx="2600634" cy="3973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2520" y="5345278"/>
            <a:ext cx="2600634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Статья 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82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2" name="Picture 2" descr="C:\Users\Пользователь\Desktop\ПРЕЗИДЕНТ РФ\Право 1\img9[2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 t="57172"/>
          <a:stretch/>
        </p:blipFill>
        <p:spPr bwMode="auto">
          <a:xfrm>
            <a:off x="3538451" y="1306721"/>
            <a:ext cx="5308891" cy="356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9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5" y="836712"/>
            <a:ext cx="4032448" cy="12302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9250"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ПРЕЗИДЕНТ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3848" y="2793787"/>
            <a:ext cx="7776864" cy="29596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b="1" dirty="0">
                <a:solidFill>
                  <a:srgbClr val="FF0000"/>
                </a:solidFill>
              </a:rPr>
              <a:t>Выборный глава государства </a:t>
            </a:r>
            <a:r>
              <a:rPr lang="ru-RU" sz="3200" b="1" dirty="0" smtClean="0">
                <a:solidFill>
                  <a:srgbClr val="FF0000"/>
                </a:solidFill>
              </a:rPr>
              <a:t>        </a:t>
            </a:r>
            <a:r>
              <a:rPr lang="ru-RU" sz="3200" b="1" dirty="0" smtClean="0">
                <a:solidFill>
                  <a:schemeClr val="tx1"/>
                </a:solidFill>
              </a:rPr>
              <a:t>в </a:t>
            </a:r>
            <a:r>
              <a:rPr lang="ru-RU" sz="3200" b="1" dirty="0">
                <a:solidFill>
                  <a:schemeClr val="tx1"/>
                </a:solidFill>
              </a:rPr>
              <a:t>большинстве современных </a:t>
            </a:r>
            <a:r>
              <a:rPr lang="ru-RU" sz="3200" b="1" dirty="0" smtClean="0">
                <a:solidFill>
                  <a:schemeClr val="tx1"/>
                </a:solidFill>
              </a:rPr>
              <a:t>государств с </a:t>
            </a:r>
            <a:r>
              <a:rPr lang="ru-RU" sz="3200" b="1" dirty="0">
                <a:solidFill>
                  <a:schemeClr val="tx1"/>
                </a:solidFill>
              </a:rPr>
              <a:t>республиканской формой правления</a:t>
            </a:r>
          </a:p>
        </p:txBody>
      </p:sp>
      <p:pic>
        <p:nvPicPr>
          <p:cNvPr id="6" name="Picture 2" descr="http://im7-tub.yandex.net/i?id=138656532-7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2221"/>
            <a:ext cx="2808312" cy="1965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58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46375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5120"/>
            <a:ext cx="81790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 smtClean="0">
                <a:solidFill>
                  <a:schemeClr val="tx2"/>
                </a:solidFill>
                <a:latin typeface="+mj-lt"/>
              </a:rPr>
              <a:t>ПОЛНОМОЧИЯ      ПРЕЗИДЕНТА РФ</a:t>
            </a:r>
            <a:endParaRPr lang="ru-RU" sz="41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70138"/>
              </p:ext>
            </p:extLst>
          </p:nvPr>
        </p:nvGraphicFramePr>
        <p:xfrm>
          <a:off x="446174" y="1499336"/>
          <a:ext cx="8302289" cy="4827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40047"/>
                <a:gridCol w="4162242"/>
              </a:tblGrid>
              <a:tr h="110326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ГРУППЫ ПОЛНОМОЧИЙ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ПОЛНОМОЧИЯ ПРЕЗИДЕНТА РФ</a:t>
                      </a:r>
                      <a:endParaRPr lang="ru-RU" sz="2800" b="1" dirty="0"/>
                    </a:p>
                  </a:txBody>
                  <a:tcPr/>
                </a:tc>
              </a:tr>
              <a:tr h="11032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 группа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i="0" dirty="0" smtClean="0"/>
                        <a:t>в сфере обороны и безопасности; в области внешней политики</a:t>
                      </a:r>
                      <a:endParaRPr lang="ru-RU" sz="2000" b="1" i="0" dirty="0"/>
                    </a:p>
                  </a:txBody>
                  <a:tcPr/>
                </a:tc>
              </a:tr>
              <a:tr h="11032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 группа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 формированию государственных органов; в области взаимодействия с законодательной властью</a:t>
                      </a:r>
                      <a:endParaRPr lang="ru-RU" sz="2000" b="1" dirty="0"/>
                    </a:p>
                  </a:txBody>
                  <a:tcPr/>
                </a:tc>
              </a:tr>
              <a:tr h="11032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 группа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 области взаимодействия с судебной властью и прокуратурой; иные полномочия Президента</a:t>
                      </a:r>
                      <a:r>
                        <a:rPr lang="ru-RU" sz="2000" b="1" baseline="0" dirty="0" smtClean="0"/>
                        <a:t> РФ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46375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5120"/>
            <a:ext cx="817904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>
                <a:solidFill>
                  <a:schemeClr val="tx2"/>
                </a:solidFill>
                <a:latin typeface="+mj-lt"/>
              </a:rPr>
              <a:t>ОСНОВАНИЯ ПРЕКРАЩЕНИЯ  ПОЛНОМОЧИЙ</a:t>
            </a:r>
          </a:p>
          <a:p>
            <a:pPr algn="ctr"/>
            <a:r>
              <a:rPr lang="ru-RU" sz="4100" b="1" dirty="0" smtClean="0">
                <a:solidFill>
                  <a:schemeClr val="tx2"/>
                </a:solidFill>
                <a:latin typeface="+mj-lt"/>
              </a:rPr>
              <a:t> ПРЕЗИДЕНТА РФ</a:t>
            </a:r>
            <a:endParaRPr lang="ru-RU" sz="4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7378" y="2097405"/>
            <a:ext cx="7710683" cy="2264486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Полномочия Президента РФ прекращаются с момента принесения присяги вновь </a:t>
            </a:r>
            <a:r>
              <a:rPr lang="ru-RU" sz="3200" b="1" ker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избранным </a:t>
            </a:r>
            <a:r>
              <a:rPr lang="ru-RU" sz="3200" b="1" kern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Президентом</a:t>
            </a:r>
            <a:endParaRPr lang="ru-RU" sz="32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s://pbs.twimg.com/media/Czh6COlXgAArkJR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27" y="4031103"/>
            <a:ext cx="4021101" cy="268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88641"/>
            <a:ext cx="7710683" cy="1368152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Возможно </a:t>
            </a:r>
            <a:r>
              <a:rPr lang="ru-RU" sz="32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досрочное</a:t>
            </a:r>
            <a:r>
              <a:rPr lang="ru-RU" sz="3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прекращение полномочий Президента  </a:t>
            </a:r>
            <a:r>
              <a:rPr lang="ru-RU" sz="3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РФ</a:t>
            </a:r>
            <a:endParaRPr lang="ru-RU" sz="32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24227"/>
              </p:ext>
            </p:extLst>
          </p:nvPr>
        </p:nvGraphicFramePr>
        <p:xfrm>
          <a:off x="398449" y="2585182"/>
          <a:ext cx="8424936" cy="39020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24936"/>
              </a:tblGrid>
              <a:tr h="13905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Основания досрочного прекращения        Президентом РФ своих полномочий</a:t>
                      </a:r>
                      <a:endParaRPr lang="ru-RU" sz="2400" b="1" dirty="0"/>
                    </a:p>
                  </a:txBody>
                  <a:tcPr/>
                </a:tc>
              </a:tr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отставка (добровольное сложение полномочий)</a:t>
                      </a:r>
                      <a:endParaRPr lang="ru-RU" sz="2400" b="1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стойкая неспособность по состоянию здоровья осуществлять принадлежащие ему полномочия</a:t>
                      </a:r>
                      <a:endParaRPr lang="ru-RU" sz="2400" b="1" dirty="0"/>
                    </a:p>
                  </a:txBody>
                  <a:tcPr/>
                </a:tc>
              </a:tr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r>
                        <a:rPr lang="ru-RU" sz="2400" b="1" dirty="0" smtClean="0"/>
                        <a:t>отрешение от должности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0" y="1052736"/>
            <a:ext cx="1300317" cy="1986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0716" y="1775284"/>
            <a:ext cx="1303077" cy="541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Ст. 92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s.tildacdn.info/d07ee80d-b9a8-4300-a7dc-c2307ea9be22/Ivanidze_vrez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46278"/>
            <a:ext cx="4595223" cy="314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proroku.ru/images/foto/lenin/Elc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339979"/>
            <a:ext cx="3955656" cy="3006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88024" y="980728"/>
            <a:ext cx="4068960" cy="1512168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400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31.12.1999 г.          </a:t>
            </a:r>
            <a:r>
              <a:rPr lang="ru-RU" sz="24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Президент РФ Б.Н. Ельцин объявил о своей  </a:t>
            </a:r>
            <a:r>
              <a:rPr lang="ru-RU" sz="24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досрочной отставке</a:t>
            </a:r>
            <a:endParaRPr lang="ru-RU" sz="2400" b="1" kern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80012" y="1052736"/>
            <a:ext cx="3600400" cy="1766292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ПРЕЗИДЕНТ РФ</a:t>
            </a:r>
            <a:endParaRPr lang="ru-RU" sz="32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3645024"/>
            <a:ext cx="4536504" cy="1584176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3200" b="1" i="1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обладает </a:t>
            </a:r>
            <a:r>
              <a:rPr lang="ru-RU" sz="3200" b="1" i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неприкосновенностью</a:t>
            </a:r>
            <a:endParaRPr lang="ru-RU" sz="3200" b="1" i="1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942406" cy="4495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5661248"/>
            <a:ext cx="2942406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Статья 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91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145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/>
            <a:r>
              <a:rPr lang="ru-RU" sz="4100" b="1" dirty="0" smtClean="0">
                <a:solidFill>
                  <a:srgbClr val="464646"/>
                </a:solidFill>
                <a:latin typeface="Lucida Sans Unicode"/>
                <a:cs typeface="+mn-cs"/>
              </a:rPr>
              <a:t>ОТРЕШЕНИЕ </a:t>
            </a:r>
            <a:r>
              <a:rPr lang="ru-RU" sz="4100" b="1" dirty="0">
                <a:solidFill>
                  <a:srgbClr val="464646"/>
                </a:solidFill>
                <a:latin typeface="Lucida Sans Unicode"/>
                <a:cs typeface="+mn-cs"/>
              </a:rPr>
              <a:t>ПРЕЗИДЕНТА РФ ОТ ДОЛЖНОСТИ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ПРЕЗИДЕНТА </a:t>
            </a:r>
            <a:r>
              <a:rPr lang="ru-RU" altLang="ru-RU" sz="36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РФ ОТ ДОЛЖНОСТИ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5" y="1700806"/>
            <a:ext cx="2600634" cy="3973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503" y="5880215"/>
            <a:ext cx="2600634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Статья 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93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8194" y="1700806"/>
            <a:ext cx="5318670" cy="1296289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ru-RU" sz="38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ОСНОВАНИЯ</a:t>
            </a:r>
            <a:endParaRPr lang="ru-RU" sz="38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gradFill>
                <a:gsLst>
                  <a:gs pos="0">
                    <a:srgbClr val="F9B639">
                      <a:tint val="13000"/>
                    </a:srgbClr>
                  </a:gs>
                  <a:gs pos="10000">
                    <a:srgbClr val="F9B639">
                      <a:tint val="20000"/>
                    </a:srgbClr>
                  </a:gs>
                  <a:gs pos="49000">
                    <a:srgbClr val="F9B639">
                      <a:tint val="70000"/>
                    </a:srgbClr>
                  </a:gs>
                  <a:gs pos="50000">
                    <a:srgbClr val="F9B639">
                      <a:tint val="97000"/>
                    </a:srgbClr>
                  </a:gs>
                  <a:gs pos="100000">
                    <a:srgbClr val="F9B639">
                      <a:tint val="20000"/>
                    </a:srgbClr>
                  </a:gs>
                </a:gsLst>
                <a:lin ang="5400000" scaled="1"/>
              </a:gradFill>
              <a:latin typeface="Trebuchet MS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3396" y="3291911"/>
            <a:ext cx="5318670" cy="1008112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ysClr val="windowText" lastClr="000000"/>
                </a:solidFill>
                <a:latin typeface="Calibri" pitchFamily="34" charset="0"/>
              </a:rPr>
              <a:t>совершение государственной измены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8194" y="4666117"/>
            <a:ext cx="5318670" cy="1008112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ysClr val="windowText" lastClr="000000"/>
                </a:solidFill>
                <a:latin typeface="Calibri" pitchFamily="34" charset="0"/>
              </a:rPr>
              <a:t>совершение иного тяжкого преступления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17902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08720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Сегодня я узнал </a:t>
            </a:r>
            <a:r>
              <a:rPr lang="ru-RU" sz="2800" b="1" dirty="0" smtClean="0"/>
              <a:t>...           Было </a:t>
            </a:r>
            <a:r>
              <a:rPr lang="ru-RU" sz="2800" b="1" dirty="0"/>
              <a:t>интересно ...</a:t>
            </a:r>
          </a:p>
          <a:p>
            <a:pPr lvl="0"/>
            <a:r>
              <a:rPr lang="ru-RU" sz="2800" b="1" dirty="0"/>
              <a:t>Было трудно </a:t>
            </a:r>
            <a:r>
              <a:rPr lang="ru-RU" sz="2800" b="1" dirty="0" smtClean="0"/>
              <a:t>...                Я </a:t>
            </a:r>
            <a:r>
              <a:rPr lang="ru-RU" sz="2800" b="1" dirty="0"/>
              <a:t>выполнял задания ...</a:t>
            </a:r>
          </a:p>
          <a:p>
            <a:pPr lvl="0"/>
            <a:r>
              <a:rPr lang="ru-RU" sz="2800" b="1" dirty="0"/>
              <a:t>Я понял, что </a:t>
            </a:r>
            <a:r>
              <a:rPr lang="ru-RU" sz="2800" b="1" dirty="0" smtClean="0"/>
              <a:t>...                 Теперь </a:t>
            </a:r>
            <a:r>
              <a:rPr lang="ru-RU" sz="2800" b="1" dirty="0"/>
              <a:t>я могу ... </a:t>
            </a:r>
          </a:p>
          <a:p>
            <a:pPr lvl="0"/>
            <a:r>
              <a:rPr lang="ru-RU" sz="2800" b="1" dirty="0"/>
              <a:t>Я почувствовал, что </a:t>
            </a:r>
            <a:r>
              <a:rPr lang="ru-RU" sz="2800" b="1" dirty="0" smtClean="0"/>
              <a:t>...     Я </a:t>
            </a:r>
            <a:r>
              <a:rPr lang="ru-RU" sz="2800" b="1" dirty="0"/>
              <a:t>приобрел ...</a:t>
            </a:r>
          </a:p>
          <a:p>
            <a:pPr lvl="0"/>
            <a:r>
              <a:rPr lang="ru-RU" sz="2800" b="1" dirty="0"/>
              <a:t>Я научился </a:t>
            </a:r>
            <a:r>
              <a:rPr lang="ru-RU" sz="2800" b="1" dirty="0" smtClean="0"/>
              <a:t>...                    У </a:t>
            </a:r>
            <a:r>
              <a:rPr lang="ru-RU" sz="2800" b="1" dirty="0"/>
              <a:t>меня получилось ... </a:t>
            </a:r>
          </a:p>
          <a:p>
            <a:pPr lvl="0"/>
            <a:r>
              <a:rPr lang="ru-RU" sz="2800" b="1" dirty="0" smtClean="0"/>
              <a:t>Я </a:t>
            </a:r>
            <a:r>
              <a:rPr lang="ru-RU" sz="2800" b="1" dirty="0"/>
              <a:t>смог </a:t>
            </a:r>
            <a:r>
              <a:rPr lang="ru-RU" sz="2800" b="1" dirty="0" smtClean="0"/>
              <a:t>...                          Я </a:t>
            </a:r>
            <a:r>
              <a:rPr lang="ru-RU" sz="2800" b="1" dirty="0"/>
              <a:t>попробую ...</a:t>
            </a:r>
          </a:p>
          <a:p>
            <a:pPr lvl="0" algn="ctr"/>
            <a:r>
              <a:rPr lang="ru-RU" sz="2800" b="1" dirty="0" smtClean="0"/>
              <a:t>Меня </a:t>
            </a:r>
            <a:r>
              <a:rPr lang="ru-RU" sz="2800" b="1" dirty="0"/>
              <a:t>удивило </a:t>
            </a:r>
            <a:r>
              <a:rPr lang="ru-RU" sz="2800" b="1" dirty="0" smtClean="0"/>
              <a:t>...                                                                                            Урок </a:t>
            </a:r>
            <a:r>
              <a:rPr lang="ru-RU" sz="2800" b="1" dirty="0"/>
              <a:t>дал мне для жизни ...</a:t>
            </a:r>
          </a:p>
          <a:p>
            <a:pPr lvl="0" algn="ctr"/>
            <a:r>
              <a:rPr lang="ru-RU" sz="2800" b="1" dirty="0" smtClean="0"/>
              <a:t>Мне </a:t>
            </a:r>
            <a:r>
              <a:rPr lang="ru-RU" sz="2800" b="1" dirty="0"/>
              <a:t>захотелось ...</a:t>
            </a:r>
          </a:p>
          <a:p>
            <a:pPr lvl="0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788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07503" y="1628800"/>
            <a:ext cx="8928992" cy="50912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6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67067" cy="108012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altLang="ru-RU" sz="4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ЗАДАНИЕ НА САМОПОДГОТОВКУ</a:t>
            </a:r>
            <a:endParaRPr lang="ru-RU" altLang="ru-RU" sz="40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683568" y="2097544"/>
            <a:ext cx="6768752" cy="1282787"/>
          </a:xfrm>
          <a:prstGeom prst="roundRect">
            <a:avLst>
              <a:gd name="adj" fmla="val 2545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Базовый  - 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зучить конспект.</a:t>
            </a:r>
            <a:endParaRPr lang="ru-RU" sz="32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763688" y="3574346"/>
            <a:ext cx="6768752" cy="1856192"/>
          </a:xfrm>
          <a:prstGeom prst="roundRect">
            <a:avLst>
              <a:gd name="adj" fmla="val 2545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646" tIns="57824" rIns="115646" bIns="57824" anchor="ctr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Углублённый </a:t>
            </a:r>
            <a:r>
              <a:rPr lang="ru-RU" sz="3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- </a:t>
            </a:r>
            <a:endParaRPr lang="ru-RU" sz="3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ответить на вопрос «Какой республикой является Россия?». </a:t>
            </a:r>
          </a:p>
        </p:txBody>
      </p:sp>
    </p:spTree>
    <p:extLst>
      <p:ext uri="{BB962C8B-B14F-4D97-AF65-F5344CB8AC3E}">
        <p14:creationId xmlns:p14="http://schemas.microsoft.com/office/powerpoint/2010/main" val="9309794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64618" y="515128"/>
            <a:ext cx="3855027" cy="223224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ОСНОВНЫЕ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ВИДЫ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МОНАРХИЙ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И РЕСПУБЛИК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95288" y="2922281"/>
            <a:ext cx="3313112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МОНАРХИЯ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663334" y="2929352"/>
            <a:ext cx="3168650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РЕСПУБЛИКА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cxnSp>
        <p:nvCxnSpPr>
          <p:cNvPr id="11" name="AutoShape 11"/>
          <p:cNvCxnSpPr>
            <a:cxnSpLocks noChangeShapeType="1"/>
          </p:cNvCxnSpPr>
          <p:nvPr/>
        </p:nvCxnSpPr>
        <p:spPr bwMode="auto">
          <a:xfrm rot="5400000">
            <a:off x="1882127" y="2146861"/>
            <a:ext cx="863601" cy="701380"/>
          </a:xfrm>
          <a:prstGeom prst="bentConnector3">
            <a:avLst>
              <a:gd name="adj1" fmla="val 3476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2"/>
          <p:cNvCxnSpPr>
            <a:cxnSpLocks noChangeShapeType="1"/>
          </p:cNvCxnSpPr>
          <p:nvPr/>
        </p:nvCxnSpPr>
        <p:spPr bwMode="auto">
          <a:xfrm rot="16200000" flipH="1">
            <a:off x="6455124" y="2136817"/>
            <a:ext cx="935782" cy="649288"/>
          </a:xfrm>
          <a:prstGeom prst="bentConnector3">
            <a:avLst>
              <a:gd name="adj1" fmla="val 1142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449113943"/>
              </p:ext>
            </p:extLst>
          </p:nvPr>
        </p:nvGraphicFramePr>
        <p:xfrm>
          <a:off x="308753" y="3644900"/>
          <a:ext cx="4010348" cy="309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221759912"/>
              </p:ext>
            </p:extLst>
          </p:nvPr>
        </p:nvGraphicFramePr>
        <p:xfrm>
          <a:off x="5004048" y="3645024"/>
          <a:ext cx="4010348" cy="309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195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7"/>
          <p:cNvSpPr>
            <a:spLocks noChangeShapeType="1"/>
          </p:cNvSpPr>
          <p:nvPr/>
        </p:nvSpPr>
        <p:spPr bwMode="auto">
          <a:xfrm>
            <a:off x="828675" y="7199313"/>
            <a:ext cx="80645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200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3889" y="332656"/>
            <a:ext cx="4584135" cy="23042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ГЛАВНЫЙ ПРОБЛЕМНЫЙ ВОПРОС УРОКА</a:t>
            </a:r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5139" y="2420888"/>
            <a:ext cx="6298036" cy="21602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Какой </a:t>
            </a:r>
            <a:r>
              <a:rPr lang="ru-RU" sz="3200" b="1" dirty="0">
                <a:solidFill>
                  <a:schemeClr val="tx1"/>
                </a:solidFill>
                <a:latin typeface="Calibri" pitchFamily="34" charset="0"/>
              </a:rPr>
              <a:t>республикой является </a:t>
            </a:r>
            <a:r>
              <a:rPr lang="ru-RU" sz="3200" b="1" dirty="0" smtClean="0">
                <a:solidFill>
                  <a:schemeClr val="tx1"/>
                </a:solidFill>
                <a:latin typeface="Calibri" pitchFamily="34" charset="0"/>
              </a:rPr>
              <a:t>Россия?</a:t>
            </a:r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225216" cy="3399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019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5120"/>
            <a:ext cx="81790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 smtClean="0">
                <a:solidFill>
                  <a:schemeClr val="tx2"/>
                </a:solidFill>
                <a:latin typeface="+mj-lt"/>
              </a:rPr>
              <a:t>ИСТОРИЯ ВОЗНИКНОВЕНИЯ ИНСТИТУТА ПРЕЗИДЕНТСТВА</a:t>
            </a:r>
            <a:endParaRPr lang="ru-RU" sz="4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7131" y="2743950"/>
            <a:ext cx="4599457" cy="1944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b="1" dirty="0">
                <a:solidFill>
                  <a:srgbClr val="FF0000"/>
                </a:solidFill>
              </a:rPr>
              <a:t>Пост Президента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b="1" dirty="0" smtClean="0">
                <a:solidFill>
                  <a:prstClr val="black"/>
                </a:solidFill>
              </a:rPr>
              <a:t>был </a:t>
            </a:r>
            <a:r>
              <a:rPr lang="ru-RU" sz="3200" b="1" dirty="0">
                <a:solidFill>
                  <a:schemeClr val="tx1"/>
                </a:solidFill>
              </a:rPr>
              <a:t>введён в РФ </a:t>
            </a:r>
            <a:r>
              <a:rPr lang="ru-RU" sz="3200" b="1" dirty="0">
                <a:solidFill>
                  <a:prstClr val="black"/>
                </a:solidFill>
              </a:rPr>
              <a:t>в </a:t>
            </a:r>
            <a:r>
              <a:rPr lang="ru-RU" sz="3200" b="1" dirty="0">
                <a:solidFill>
                  <a:srgbClr val="0070C0"/>
                </a:solidFill>
              </a:rPr>
              <a:t>1991г</a:t>
            </a:r>
            <a:r>
              <a:rPr lang="ru-RU" sz="3200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" name="Picture 4" descr="http://ic.pics.livejournal.com/nuker82/71391594/368468/368468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1" y="1700808"/>
            <a:ext cx="3027991" cy="4030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063/44459604.1d6/0_ae9cd_d6f36942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34" y="1916832"/>
            <a:ext cx="3339039" cy="44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urepics.ru/images/1412775_prezident-rf-polnomoch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089"/>
            <a:ext cx="4176465" cy="35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60390" y="404664"/>
            <a:ext cx="3712726" cy="1059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b="1" dirty="0" smtClean="0">
                <a:solidFill>
                  <a:srgbClr val="0070C0"/>
                </a:solidFill>
              </a:rPr>
              <a:t>12 </a:t>
            </a:r>
            <a:r>
              <a:rPr lang="ru-RU" sz="3200" b="1" dirty="0">
                <a:solidFill>
                  <a:srgbClr val="0070C0"/>
                </a:solidFill>
              </a:rPr>
              <a:t>июня 1991 </a:t>
            </a:r>
            <a:r>
              <a:rPr lang="ru-RU" sz="3200" b="1" dirty="0" smtClean="0">
                <a:solidFill>
                  <a:srgbClr val="0070C0"/>
                </a:solidFill>
              </a:rPr>
              <a:t>г</a:t>
            </a:r>
            <a:r>
              <a:rPr lang="ru-RU" sz="3200" b="1" dirty="0" smtClean="0">
                <a:solidFill>
                  <a:prstClr val="black"/>
                </a:solidFill>
              </a:rPr>
              <a:t>.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983748"/>
            <a:ext cx="4464496" cy="18062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9728" lvl="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3200" b="1" dirty="0">
                <a:solidFill>
                  <a:srgbClr val="FF0000"/>
                </a:solidFill>
              </a:rPr>
              <a:t>Первые президентские </a:t>
            </a:r>
            <a:r>
              <a:rPr lang="ru-RU" sz="3200" b="1" dirty="0" smtClean="0">
                <a:solidFill>
                  <a:srgbClr val="FF0000"/>
                </a:solidFill>
              </a:rPr>
              <a:t>выборы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6400" y="404664"/>
            <a:ext cx="4469493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1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ПРЕЗИДЕНТЫ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496" y="4007254"/>
            <a:ext cx="2008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первый </a:t>
            </a:r>
            <a:endParaRPr lang="ru-RU" b="1" dirty="0" smtClean="0"/>
          </a:p>
          <a:p>
            <a:pPr algn="ctr"/>
            <a:r>
              <a:rPr lang="ru-RU" b="1" dirty="0" smtClean="0"/>
              <a:t>Президент </a:t>
            </a:r>
            <a:r>
              <a:rPr lang="ru-RU" b="1" dirty="0"/>
              <a:t>РФ </a:t>
            </a:r>
            <a:r>
              <a:rPr lang="ru-RU" b="1" dirty="0" smtClean="0"/>
              <a:t>– </a:t>
            </a:r>
          </a:p>
          <a:p>
            <a:pPr algn="ctr"/>
            <a:r>
              <a:rPr lang="ru-RU" b="1" dirty="0" smtClean="0"/>
              <a:t>Б.Н</a:t>
            </a:r>
            <a:r>
              <a:rPr lang="ru-RU" b="1" dirty="0"/>
              <a:t>. Ельцин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3080" y="4653136"/>
            <a:ext cx="2156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второй </a:t>
            </a:r>
            <a:endParaRPr lang="ru-RU" b="1" dirty="0" smtClean="0"/>
          </a:p>
          <a:p>
            <a:pPr algn="ctr"/>
            <a:r>
              <a:rPr lang="ru-RU" b="1" dirty="0" smtClean="0"/>
              <a:t>Президент </a:t>
            </a:r>
            <a:r>
              <a:rPr lang="ru-RU" b="1" dirty="0"/>
              <a:t>РФ </a:t>
            </a:r>
            <a:r>
              <a:rPr lang="ru-RU" b="1" dirty="0" smtClean="0"/>
              <a:t>– </a:t>
            </a:r>
          </a:p>
          <a:p>
            <a:pPr algn="ctr"/>
            <a:r>
              <a:rPr lang="ru-RU" b="1" dirty="0" smtClean="0"/>
              <a:t>В.В</a:t>
            </a:r>
            <a:r>
              <a:rPr lang="ru-RU" b="1" dirty="0"/>
              <a:t>. Путин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5892" y="4007254"/>
            <a:ext cx="2104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третий </a:t>
            </a:r>
            <a:endParaRPr lang="ru-RU" b="1" dirty="0" smtClean="0"/>
          </a:p>
          <a:p>
            <a:pPr algn="ctr"/>
            <a:r>
              <a:rPr lang="ru-RU" b="1" dirty="0" smtClean="0"/>
              <a:t>Президент </a:t>
            </a:r>
            <a:r>
              <a:rPr lang="ru-RU" b="1" dirty="0"/>
              <a:t>РФ </a:t>
            </a:r>
            <a:r>
              <a:rPr lang="ru-RU" b="1" dirty="0" smtClean="0"/>
              <a:t>– </a:t>
            </a:r>
          </a:p>
          <a:p>
            <a:pPr algn="ctr"/>
            <a:r>
              <a:rPr lang="ru-RU" b="1" dirty="0" smtClean="0"/>
              <a:t>Д.А. Медведев</a:t>
            </a:r>
            <a:endParaRPr lang="ru-RU" b="1" dirty="0"/>
          </a:p>
        </p:txBody>
      </p:sp>
      <p:pic>
        <p:nvPicPr>
          <p:cNvPr id="6" name="Picture 2" descr="http://cf.ppt-online.org/files/slide/s/St0NRUjpAQneJHYifalBIcEsPbyvZMV97gLX45/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8" t="28454" r="8645" b="18409"/>
          <a:stretch/>
        </p:blipFill>
        <p:spPr bwMode="auto">
          <a:xfrm>
            <a:off x="251496" y="767936"/>
            <a:ext cx="2008909" cy="300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pload.wikimedia.org/wikipedia/commons/0/0a/%D0%92%D0%BB%D0%B0%D0%B4%D0%B8%D0%BC%D0%B8%D1%80_%D0%92%D0%BB%D0%B0%D0%B4%D0%B8%D0%BC%D0%B8%D1%80%D0%BE%D0%B2%D0%B8%D1%87_%D0%9F%D1%83%D1%82%D0%B8%D0%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0" y="1454565"/>
            <a:ext cx="2156131" cy="300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f.ppt-online.org/files/slide/p/PAdQB04OE79w3MxH5LXCUJRIajctfs6F18gTev/slide-4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4207" r="47765" b="11392"/>
          <a:stretch/>
        </p:blipFill>
        <p:spPr bwMode="auto">
          <a:xfrm>
            <a:off x="6825891" y="766300"/>
            <a:ext cx="2104507" cy="300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2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1962" y="5613682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ныне действующий Президент РФ - В.В. Путин</a:t>
            </a:r>
          </a:p>
        </p:txBody>
      </p:sp>
      <p:pic>
        <p:nvPicPr>
          <p:cNvPr id="4" name="Picture 4" descr="http://gazeta-bam.ru/media/cache/93/99/1f/5c/9a/79/93991f5c9a798e9fcc0774b8373e0a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2" y="313853"/>
            <a:ext cx="7632848" cy="5100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Объект 1"/>
          <p:cNvSpPr txBox="1">
            <a:spLocks/>
          </p:cNvSpPr>
          <p:nvPr/>
        </p:nvSpPr>
        <p:spPr bwMode="auto">
          <a:xfrm>
            <a:off x="467544" y="101600"/>
            <a:ext cx="8433569" cy="95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</a:t>
            </a:r>
            <a:endParaRPr lang="ru-RU" altLang="ru-RU" sz="36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5120"/>
            <a:ext cx="7992690" cy="8210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28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5120"/>
            <a:ext cx="81790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 smtClean="0">
                <a:solidFill>
                  <a:schemeClr val="tx2"/>
                </a:solidFill>
                <a:latin typeface="+mj-lt"/>
              </a:rPr>
              <a:t>ПРАВОВОЙ СТАТУС ПРЕЗИДЕНТА РФ</a:t>
            </a:r>
            <a:endParaRPr lang="ru-RU" sz="41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5" y="1700806"/>
            <a:ext cx="2600634" cy="3973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6503" y="5880215"/>
            <a:ext cx="2600634" cy="714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cs typeface="Times New Roman" pitchFamily="18" charset="0"/>
              </a:rPr>
              <a:t>Статья  </a:t>
            </a:r>
            <a:r>
              <a:rPr lang="ru-RU" sz="3200" b="1" dirty="0" smtClean="0">
                <a:solidFill>
                  <a:schemeClr val="tx1"/>
                </a:solidFill>
                <a:cs typeface="Times New Roman" pitchFamily="18" charset="0"/>
              </a:rPr>
              <a:t>80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2199905"/>
            <a:ext cx="5318670" cy="1296289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  <a:ea typeface="+mj-ea"/>
                <a:cs typeface="+mj-cs"/>
              </a:rPr>
              <a:t>ПРЕЗИДЕНТ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4080908"/>
            <a:ext cx="5318670" cy="1986712"/>
          </a:xfrm>
          <a:prstGeom prst="roundRect">
            <a:avLst/>
          </a:prstGeom>
          <a:solidFill>
            <a:srgbClr val="918485">
              <a:lumMod val="20000"/>
              <a:lumOff val="80000"/>
            </a:srgbClr>
          </a:solidFill>
          <a:ln w="12700" cap="flat" cmpd="sng" algn="ctr">
            <a:solidFill>
              <a:srgbClr val="855D5D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lvl="0" algn="ctr">
              <a:defRPr/>
            </a:pPr>
            <a:r>
              <a:rPr lang="ru-RU" sz="3200" b="1" dirty="0"/>
              <a:t>является главой государства</a:t>
            </a:r>
            <a:endParaRPr lang="ru-RU" sz="3200" b="1" cap="all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756</TotalTime>
  <Words>495</Words>
  <Application>Microsoft Office PowerPoint</Application>
  <PresentationFormat>Экран (4:3)</PresentationFormat>
  <Paragraphs>124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ПРЕЗИДЕНТ 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ИЗБРАНИЯ ПРЕЗИДЕНТА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ПРЕЗИДЕНТ  РОССИЙСКОЙ ФЕДЕРАЦИИ</dc:title>
  <dc:creator>Пользователь</dc:creator>
  <cp:lastModifiedBy>Пользователь</cp:lastModifiedBy>
  <cp:revision>97</cp:revision>
  <dcterms:created xsi:type="dcterms:W3CDTF">2017-08-07T09:15:21Z</dcterms:created>
  <dcterms:modified xsi:type="dcterms:W3CDTF">2019-08-03T16:07:47Z</dcterms:modified>
</cp:coreProperties>
</file>