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272" r:id="rId5"/>
    <p:sldId id="258" r:id="rId6"/>
    <p:sldId id="267" r:id="rId7"/>
    <p:sldId id="269" r:id="rId8"/>
    <p:sldId id="260" r:id="rId9"/>
    <p:sldId id="259" r:id="rId10"/>
    <p:sldId id="261" r:id="rId11"/>
    <p:sldId id="262" r:id="rId12"/>
    <p:sldId id="270" r:id="rId13"/>
    <p:sldId id="271" r:id="rId14"/>
    <p:sldId id="264" r:id="rId15"/>
    <p:sldId id="263" r:id="rId16"/>
    <p:sldId id="268" r:id="rId17"/>
    <p:sldId id="273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7E779-4791-4EBD-B27C-928EB41CF6D7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C320-7150-4870-B579-7671271E94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127E9E-8E4A-4A29-8F87-38CA668BF39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D0AEA-9549-4382-B982-DB35861B1A2D}" type="datetimeFigureOut">
              <a:rPr lang="ru-RU" smtClean="0"/>
              <a:pPr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47F04-2451-4B52-8F98-9DADBF8AD9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692696"/>
            <a:ext cx="7772400" cy="1470025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речи на уроках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географии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520880" cy="1752600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географии </a:t>
            </a:r>
          </a:p>
          <a:p>
            <a:pPr algn="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Болякова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admin\Desktop\личное\фото\осень\20180901_134028.jpg"/>
          <p:cNvPicPr>
            <a:picLocks noChangeAspect="1" noChangeArrowheads="1"/>
          </p:cNvPicPr>
          <p:nvPr/>
        </p:nvPicPr>
        <p:blipFill>
          <a:blip r:embed="rId3" cstate="print"/>
          <a:srcRect l="15278" r="8333" b="13937"/>
          <a:stretch>
            <a:fillRect/>
          </a:stretch>
        </p:blipFill>
        <p:spPr bwMode="auto">
          <a:xfrm>
            <a:off x="-252536" y="1700808"/>
            <a:ext cx="3481917" cy="5230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5122" name="Picture 2" descr="C:\Users\admin\Desktop\отчеты 3 четверть\9913_41545054389118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5387752" cy="2895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5567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Почему герои романа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Ж.Верна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капитана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Гранта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в поисках потерпевших кораблекрушение вынуждены были посетить все материки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Ответить на вопрос прочитав  письмо 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C:\Users\admin\Desktop\отчеты 3 четверть\1023539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281305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6147" name="Picture 3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6146" name="Picture 2" descr="C:\Users\admin\Desktop\отчеты 3 четверть\0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4998" t="15550" r="5031" b="14473"/>
          <a:stretch>
            <a:fillRect/>
          </a:stretch>
        </p:blipFill>
        <p:spPr bwMode="auto">
          <a:xfrm>
            <a:off x="1115616" y="2132856"/>
            <a:ext cx="7128792" cy="415846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Вблизи какого континента потерпел крушение корабль «Британия», из произведения Ж.Верна «Дети капитана Гранта»,опишите  климатические особенности данного региона.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 descr="C:\Users\ПК\Desktop\леп\detsad-559798-1505326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1588"/>
            <a:ext cx="572611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C:\Users\ПК\Desktop\леп\88cba61f064c31c8f5808bd3da606faf--lapbooks-fol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78213"/>
            <a:ext cx="5364163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ПК\Desktop\Личное\фото\работа\лепбуки\DSC01304.JPG"/>
          <p:cNvPicPr>
            <a:picLocks noChangeAspect="1" noChangeArrowheads="1"/>
          </p:cNvPicPr>
          <p:nvPr/>
        </p:nvPicPr>
        <p:blipFill>
          <a:blip r:embed="rId4" cstate="print"/>
          <a:srcRect l="8340" t="16112" r="6342" b="10373"/>
          <a:stretch>
            <a:fillRect/>
          </a:stretch>
        </p:blipFill>
        <p:spPr bwMode="auto">
          <a:xfrm>
            <a:off x="5364163" y="3500438"/>
            <a:ext cx="37798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 descr="C:\Users\ПК\Desktop\Личное\фото\работа\лепбуки\DSC01291.JPG"/>
          <p:cNvPicPr>
            <a:picLocks noChangeAspect="1" noChangeArrowheads="1"/>
          </p:cNvPicPr>
          <p:nvPr/>
        </p:nvPicPr>
        <p:blipFill>
          <a:blip r:embed="rId5" cstate="print"/>
          <a:srcRect l="19000" t="16002" r="20995"/>
          <a:stretch>
            <a:fillRect/>
          </a:stretch>
        </p:blipFill>
        <p:spPr bwMode="auto">
          <a:xfrm>
            <a:off x="0" y="0"/>
            <a:ext cx="34194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E:\Мои фотографии\Новая папка\ШКОЛА ФОТО МАЙ 2010\IMG_3006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Задание: подготовить устные рассказы на тему «День в Сахаре» (или в сельве, джунглях и т. д.), разрешив составить такой рассказ в форме дневника от первого лица, дать возможность пофантазировать, продумать в деталях собственное путешествие, с непременным использованием знаний о реальных природных особенностях описываемой территории.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предложить игру-обобщение «Экспедиция в Австралию (Арктику, Южную Америку и т.д.)». В экспедицию входят: начальник, метеоролог, гидролог, геолог, биолог. Начальник экспедиции получает пакет с заданиями и  раздает их специалистам. О результатах своей работы они докладывают письменно или устно.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7170" name="Picture 2" descr="C:\Users\admin\Desktop\отчеты 3 четверть\regnum_picture_1460073278470637_normal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36822" cy="29809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3068960"/>
            <a:ext cx="60121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Рассмотрите репродукцию картины И. Левитана 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 На Волге»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-опишите характер течения реки? Как вы определили эту особенность?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-что вы можете сказать о режиме реки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1600" dirty="0"/>
              <a:t>Свяжите с особенностями климата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-вспомните место начала и место впадения ( исток и устье) реки?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-какие крупные притоки вы помните? Какие крупнейшие города расположены по берегам реки?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-изменилось ли хозяйственное значение реки со времени написания картины И.Левитана.?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личное\фото\Новая папка (3)\день Ломоносова\20190125_1547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5387" y="0"/>
            <a:ext cx="4358613" cy="3284984"/>
          </a:xfrm>
          <a:prstGeom prst="rect">
            <a:avLst/>
          </a:prstGeom>
          <a:noFill/>
        </p:spPr>
      </p:pic>
      <p:pic>
        <p:nvPicPr>
          <p:cNvPr id="12291" name="Picture 3" descr="C:\Users\admin\Desktop\личное\фото\Новая папка (3)\день Ломоносова\20190125_163943.jpg"/>
          <p:cNvPicPr>
            <a:picLocks noChangeAspect="1" noChangeArrowheads="1"/>
          </p:cNvPicPr>
          <p:nvPr/>
        </p:nvPicPr>
        <p:blipFill>
          <a:blip r:embed="rId3" cstate="print"/>
          <a:srcRect l="28738" t="21102" r="28738" b="21355"/>
          <a:stretch>
            <a:fillRect/>
          </a:stretch>
        </p:blipFill>
        <p:spPr bwMode="auto">
          <a:xfrm>
            <a:off x="0" y="3356992"/>
            <a:ext cx="4716016" cy="3501008"/>
          </a:xfrm>
          <a:prstGeom prst="rect">
            <a:avLst/>
          </a:prstGeom>
          <a:noFill/>
        </p:spPr>
      </p:pic>
      <p:pic>
        <p:nvPicPr>
          <p:cNvPr id="12292" name="Picture 4" descr="C:\Users\admin\Desktop\личное\фото\Новая папка (3)\день Ломоносова\20190125_175239.jpg"/>
          <p:cNvPicPr>
            <a:picLocks noChangeAspect="1" noChangeArrowheads="1"/>
          </p:cNvPicPr>
          <p:nvPr/>
        </p:nvPicPr>
        <p:blipFill>
          <a:blip r:embed="rId4" cstate="print"/>
          <a:srcRect l="7634"/>
          <a:stretch>
            <a:fillRect/>
          </a:stretch>
        </p:blipFill>
        <p:spPr bwMode="auto">
          <a:xfrm>
            <a:off x="4788024" y="3320988"/>
            <a:ext cx="4355976" cy="3537012"/>
          </a:xfrm>
          <a:prstGeom prst="rect">
            <a:avLst/>
          </a:prstGeom>
          <a:noFill/>
        </p:spPr>
      </p:pic>
      <p:pic>
        <p:nvPicPr>
          <p:cNvPr id="12293" name="Picture 5" descr="C:\Users\admin\Desktop\личное\фото\Новая папка (3)\день Ломоносова\20190125_151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716016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Человеку нужен УСПЕХ. </a:t>
            </a:r>
            <a:endPara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Язык </a:t>
            </a: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может привести к успеху - если им правильно пользоваться. </a:t>
            </a:r>
          </a:p>
          <a:p>
            <a:pPr algn="ctr">
              <a:buNone/>
            </a:pPr>
            <a:endParaRPr lang="ru-RU" b="1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научить школьников выражать географические идеи </a:t>
            </a:r>
          </a:p>
          <a:p>
            <a:pPr algn="r"/>
            <a:r>
              <a:rPr lang="ru-RU" dirty="0" smtClean="0"/>
              <a:t>О.В. Крылова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Тиха украинская ночь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3050"/>
            <a:ext cx="91440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отчеты 3 четверть\water-drop-wallpapers-backgrounds-for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0095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Путешествие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капельки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Жила-была капелька. Её домом был океан.  В этом океане у неё было много друзей.  Однажды солнечным днём началось её путешествие. С поверхности океана благодаря испарению, капелька отправилась вверх, она превратилась в пар. Высоко-высоко в небе она продолжила свое путешествие в белом пушистом облаке, капелек становилось все больше, в облаке капелькам становилось тесно, ведь передвигаясь над Землей, испарялось много таких же капелек, как и она. 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Капелька загрустила, она подумала, что больше не вернется домой. Но вдруг начался шторм, и все капельки по падали вниз. Наша капелька  подумала, что она разобьются о скалы, но тут их подхватил ветер и они снова упали в океан. Попав домой, капелька была счастлива, стала снова играть со своими друзьями. Когда все они устали капелька подумала: «Какой же разнообразный и прекрасный мир, может снова совершить путешествие? Ведь теперь она точно знала, что опять вернется домой».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Дураков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Дмитрий ученик 6 б класса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(2015-2016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год)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Admin\Рабочий стол\картинки\52_anak3.jpg"/>
          <p:cNvPicPr>
            <a:picLocks noChangeAspect="1" noChangeArrowheads="1"/>
          </p:cNvPicPr>
          <p:nvPr/>
        </p:nvPicPr>
        <p:blipFill>
          <a:blip r:embed="rId3" cstate="print"/>
          <a:srcRect l="7745" r="24094"/>
          <a:stretch>
            <a:fillRect/>
          </a:stretch>
        </p:blipFill>
        <p:spPr bwMode="auto">
          <a:xfrm>
            <a:off x="539552" y="3861048"/>
            <a:ext cx="266382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Помпея"/>
          <p:cNvPicPr>
            <a:picLocks noChangeAspect="1" noChangeArrowheads="1"/>
          </p:cNvPicPr>
          <p:nvPr/>
        </p:nvPicPr>
        <p:blipFill>
          <a:blip r:embed="rId4" cstate="print"/>
          <a:srcRect l="4820"/>
          <a:stretch>
            <a:fillRect/>
          </a:stretch>
        </p:blipFill>
        <p:spPr bwMode="auto">
          <a:xfrm>
            <a:off x="6156176" y="3861048"/>
            <a:ext cx="2771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274638"/>
            <a:ext cx="77470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связной монологической речи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7653" name="Picture 7" descr="364186909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7544" y="764704"/>
            <a:ext cx="2520950" cy="2827338"/>
          </a:xfrm>
        </p:spPr>
      </p:pic>
      <p:pic>
        <p:nvPicPr>
          <p:cNvPr id="27654" name="Picture 5" descr="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764704"/>
            <a:ext cx="20716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 descr="Схематическое строение вулкан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836712"/>
            <a:ext cx="29162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" descr="C:\_РАБОЧИЙ СТОЛ\практика 2009.1\DSC08657.JPG"/>
          <p:cNvPicPr>
            <a:picLocks noChangeAspect="1" noChangeArrowheads="1"/>
          </p:cNvPicPr>
          <p:nvPr/>
        </p:nvPicPr>
        <p:blipFill>
          <a:blip r:embed="rId8" cstate="print"/>
          <a:srcRect l="6667" r="13335"/>
          <a:stretch>
            <a:fillRect/>
          </a:stretch>
        </p:blipFill>
        <p:spPr bwMode="auto">
          <a:xfrm>
            <a:off x="3419872" y="3861048"/>
            <a:ext cx="25923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2050" name="Picture 2" descr="C:\Users\admin\Desktop\отчеты 3 четверть\s12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5025549" cy="3140968"/>
          </a:xfrm>
          <a:prstGeom prst="rect">
            <a:avLst/>
          </a:prstGeom>
          <a:noFill/>
        </p:spPr>
      </p:pic>
      <p:pic>
        <p:nvPicPr>
          <p:cNvPr id="2051" name="Picture 3" descr="C:\Users\admin\Desktop\отчеты 3 четверть\2-izverzheniye-vulk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6523" y="3573017"/>
            <a:ext cx="4927477" cy="32849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573016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фотографии и опишите вулкан, опираясь на зрительный образ, составь небольшой рассказ о вулкане, почему вулкан называют «огнедышащая гора», почему аэропорты закрывают во время извержения вулкана.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0072" y="836712"/>
            <a:ext cx="35283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существенные признаки характерные для вулкана, приведите, как можно больше глаголов  при написании своего рассказа о вулкане.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11269" name="Picture 5" descr="E:\вулканы\DSC03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7012"/>
            <a:ext cx="4716016" cy="3537012"/>
          </a:xfrm>
          <a:prstGeom prst="rect">
            <a:avLst/>
          </a:prstGeom>
          <a:noFill/>
        </p:spPr>
      </p:pic>
      <p:pic>
        <p:nvPicPr>
          <p:cNvPr id="11268" name="Picture 4" descr="E:\вулканы\DSC03411.JPG"/>
          <p:cNvPicPr>
            <a:picLocks noChangeAspect="1" noChangeArrowheads="1"/>
          </p:cNvPicPr>
          <p:nvPr/>
        </p:nvPicPr>
        <p:blipFill>
          <a:blip r:embed="rId4" cstate="print"/>
          <a:srcRect l="16400" t="19550" b="27950"/>
          <a:stretch>
            <a:fillRect/>
          </a:stretch>
        </p:blipFill>
        <p:spPr bwMode="auto">
          <a:xfrm>
            <a:off x="4427984" y="-315416"/>
            <a:ext cx="5046773" cy="3960441"/>
          </a:xfrm>
          <a:prstGeom prst="rect">
            <a:avLst/>
          </a:prstGeom>
          <a:noFill/>
        </p:spPr>
      </p:pic>
      <p:pic>
        <p:nvPicPr>
          <p:cNvPr id="11270" name="Picture 6" descr="E:\вулканы\DSC03415.JPG"/>
          <p:cNvPicPr>
            <a:picLocks noChangeAspect="1" noChangeArrowheads="1"/>
          </p:cNvPicPr>
          <p:nvPr/>
        </p:nvPicPr>
        <p:blipFill>
          <a:blip r:embed="rId5" cstate="print"/>
          <a:srcRect r="7601" b="6551"/>
          <a:stretch>
            <a:fillRect/>
          </a:stretch>
        </p:blipFill>
        <p:spPr bwMode="auto">
          <a:xfrm>
            <a:off x="-252536" y="-243407"/>
            <a:ext cx="5112568" cy="3888432"/>
          </a:xfrm>
          <a:prstGeom prst="rect">
            <a:avLst/>
          </a:prstGeom>
          <a:noFill/>
        </p:spPr>
      </p:pic>
      <p:pic>
        <p:nvPicPr>
          <p:cNvPr id="11267" name="Picture 3" descr="E:\вулканы\DSC034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3645024"/>
            <a:ext cx="5112568" cy="34736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2" descr="http://to-world-travel.ru/img/2015/042505/52062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ПК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5907088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ПК\Desktop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115888"/>
            <a:ext cx="5373688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468313" y="404813"/>
            <a:ext cx="2447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План местности по сказке «Гуси-лебеди» 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6156325" y="4581525"/>
            <a:ext cx="26638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Times New Roman" pitchFamily="18" charset="0"/>
                <a:cs typeface="Times New Roman" pitchFamily="18" charset="0"/>
              </a:rPr>
              <a:t>План местности по сказке «Три поросенка» </a:t>
            </a:r>
          </a:p>
          <a:p>
            <a:endParaRPr lang="ru-RU"/>
          </a:p>
        </p:txBody>
      </p:sp>
      <p:pic>
        <p:nvPicPr>
          <p:cNvPr id="14345" name="Picture 49" descr="j031809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5445125"/>
            <a:ext cx="136207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«От чего зависит сила ветра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Сила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ветра зависит от разности атмосферного давления» (основное положение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а)если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разность давления невелика, то ветер будет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слабый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б) если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разность давления большая, то ветер будет сильный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Следовательно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чем больше разница в атмосферном давлении между двумя участками земной поверхности, тем быстрее будет перемещаться воздух и тем сильнее будет ветер (вывод).</a:t>
            </a:r>
          </a:p>
          <a:p>
            <a:pPr>
              <a:buFontTx/>
              <a:buChar char="-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отчеты 3 четверть\img5.jpg"/>
          <p:cNvPicPr>
            <a:picLocks noChangeAspect="1" noChangeArrowheads="1"/>
          </p:cNvPicPr>
          <p:nvPr/>
        </p:nvPicPr>
        <p:blipFill>
          <a:blip r:embed="rId3" cstate="print"/>
          <a:srcRect t="18500" r="29525" b="12201"/>
          <a:stretch>
            <a:fillRect/>
          </a:stretch>
        </p:blipFill>
        <p:spPr bwMode="auto">
          <a:xfrm>
            <a:off x="179512" y="2996952"/>
            <a:ext cx="4784336" cy="3528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92080" y="3429000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 рассуждения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1.Тезис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(основное положение).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Аргументы (доказательства):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а) …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б) …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Вывод.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fon-dlya-prezentacii-po-geografii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42888"/>
            <a:ext cx="9753600" cy="7343776"/>
          </a:xfrm>
          <a:prstGeom prst="rect">
            <a:avLst/>
          </a:prstGeom>
          <a:noFill/>
        </p:spPr>
      </p:pic>
      <p:pic>
        <p:nvPicPr>
          <p:cNvPr id="3074" name="Picture 2" descr="C:\Users\admin\Desktop\отчеты 3 четверть\slide14-n.jpg"/>
          <p:cNvPicPr>
            <a:picLocks noChangeAspect="1" noChangeArrowheads="1"/>
          </p:cNvPicPr>
          <p:nvPr/>
        </p:nvPicPr>
        <p:blipFill>
          <a:blip r:embed="rId3" cstate="print"/>
          <a:srcRect l="8001" t="23400" r="8001" b="8001"/>
          <a:stretch>
            <a:fillRect/>
          </a:stretch>
        </p:blipFill>
        <p:spPr bwMode="auto">
          <a:xfrm>
            <a:off x="251520" y="3658150"/>
            <a:ext cx="4536504" cy="29838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400506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Африку называют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континентом коротких теней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Почему?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Users\admin\Desktop\отчеты 3 четверть\162-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385460" cy="328909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5536" y="126876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Расскажите о широтном положении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Африки.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544</Words>
  <Application>Microsoft Office PowerPoint</Application>
  <PresentationFormat>Экран (4:3)</PresentationFormat>
  <Paragraphs>47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Развитие речи на уроках географии </vt:lpstr>
      <vt:lpstr>Тиха украинская ночь</vt:lpstr>
      <vt:lpstr>Слайд 3</vt:lpstr>
      <vt:lpstr>Развитие связной монологической речи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46</cp:revision>
  <dcterms:created xsi:type="dcterms:W3CDTF">2019-03-18T04:58:42Z</dcterms:created>
  <dcterms:modified xsi:type="dcterms:W3CDTF">2019-03-24T14:33:25Z</dcterms:modified>
</cp:coreProperties>
</file>