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2" r:id="rId6"/>
    <p:sldId id="260" r:id="rId7"/>
    <p:sldId id="273" r:id="rId8"/>
    <p:sldId id="276" r:id="rId9"/>
    <p:sldId id="271" r:id="rId10"/>
    <p:sldId id="274" r:id="rId11"/>
    <p:sldId id="279" r:id="rId12"/>
    <p:sldId id="280" r:id="rId13"/>
    <p:sldId id="281" r:id="rId14"/>
    <p:sldId id="282" r:id="rId15"/>
    <p:sldId id="289" r:id="rId16"/>
    <p:sldId id="287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1844824"/>
            <a:ext cx="7406640" cy="1472184"/>
          </a:xfrm>
        </p:spPr>
        <p:txBody>
          <a:bodyPr/>
          <a:lstStyle/>
          <a:p>
            <a:r>
              <a:rPr lang="en-US" dirty="0" smtClean="0"/>
              <a:t>The United Kingdom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97152"/>
            <a:ext cx="7406640" cy="12188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the coat of arms and the flag 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England</a:t>
            </a:r>
            <a:endParaRPr lang="ru-RU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122327" cy="36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94" y="1916832"/>
            <a:ext cx="4770106" cy="28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Belfast is the  main city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Northern Ireland  </a:t>
            </a:r>
            <a:endParaRPr lang="ru-RU" sz="4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902885" cy="38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London is the main city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England</a:t>
            </a:r>
            <a:endParaRPr lang="ru-RU" sz="4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5926037" cy="44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Edinburgh is the main city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Scotland</a:t>
            </a:r>
            <a:endParaRPr lang="ru-RU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6413678" cy="4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Cardiff is the main city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Wales </a:t>
            </a:r>
            <a:endParaRPr lang="ru-RU" sz="4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49" cy="66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9831"/>
            <a:ext cx="6984776" cy="54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34670" cy="43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62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42930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England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Wales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N. Ireland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Scotland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49" cy="66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thistle is a symbol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Scotland</a:t>
            </a:r>
            <a:endParaRPr lang="ru-RU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4320480" cy="36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daffodil is a symbol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Wales </a:t>
            </a:r>
            <a:endParaRPr lang="ru-RU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3234655" cy="323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3888432" cy="40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Tudor rose is a symbol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England</a:t>
            </a:r>
            <a:endParaRPr lang="ru-RU" sz="48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shamrock  is a symbol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Northern Ireland  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3522687" cy="35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the coat of arms and the flag 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Wales </a:t>
            </a:r>
            <a:endParaRPr lang="ru-RU" sz="4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5"/>
            <a:ext cx="3511277" cy="234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3096344" cy="339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the coat of arms and the flag  of…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612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Scotland</a:t>
            </a:r>
            <a:endParaRPr lang="ru-RU" sz="4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240360" cy="31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290053" cy="25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114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The United Kingdom</vt:lpstr>
      <vt:lpstr>Слайд 2</vt:lpstr>
      <vt:lpstr>Слайд 3</vt:lpstr>
      <vt:lpstr>The thistle is a symbol of…</vt:lpstr>
      <vt:lpstr>The daffodil is a symbol of…</vt:lpstr>
      <vt:lpstr>The Tudor rose is a symbol of…</vt:lpstr>
      <vt:lpstr>The shamrock  is a symbol of…</vt:lpstr>
      <vt:lpstr>These are the coat of arms and the flag  of…</vt:lpstr>
      <vt:lpstr>These are the coat of arms and the flag  of…</vt:lpstr>
      <vt:lpstr>These are the coat of arms and the flag  of…</vt:lpstr>
      <vt:lpstr>Belfast is the  main city of…</vt:lpstr>
      <vt:lpstr>London is the main city of…</vt:lpstr>
      <vt:lpstr>Edinburgh is the main city of…</vt:lpstr>
      <vt:lpstr>Cardiff is the main city of…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Britain</dc:title>
  <dc:creator>Ирина</dc:creator>
  <cp:lastModifiedBy>пользователь</cp:lastModifiedBy>
  <cp:revision>15</cp:revision>
  <dcterms:created xsi:type="dcterms:W3CDTF">2013-11-04T13:58:13Z</dcterms:created>
  <dcterms:modified xsi:type="dcterms:W3CDTF">2017-09-10T05:29:27Z</dcterms:modified>
</cp:coreProperties>
</file>