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9990F5-48C9-4B71-9878-5DD61EC08D26}">
          <p14:sldIdLst>
            <p14:sldId id="265"/>
            <p14:sldId id="256"/>
            <p14:sldId id="257"/>
            <p14:sldId id="258"/>
            <p14:sldId id="259"/>
          </p14:sldIdLst>
        </p14:section>
        <p14:section name="Раздел без заголовка" id="{D5DFDCD8-91BC-472A-857D-AF26E6C6D493}">
          <p14:sldIdLst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434"/>
    <a:srgbClr val="6CDEB8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0534A-5D07-4024-8139-430791AEF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BE201D-730B-4F48-A477-26ABB20E1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MO"/>
              <a:t>Образец подзаголовка</a:t>
            </a:r>
            <a:endParaRPr lang="zh-MO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27E9B-531E-46A1-8FD1-767538A1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84218-D3FA-4C8F-BF54-831892C9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0BCB5-2A10-4C7F-9118-7ADE2713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4404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BC02-338D-473F-80DC-CEE01276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ECED20-C577-461F-964E-A14622E8A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E5321-6B62-4806-8796-221DD256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92301-9040-4771-A03A-4E0D87AF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9FF0F-5A56-43C8-86B1-460EC47B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3356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DC4121-B81D-4430-9FCB-C114CBE3E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EC5AA3-B243-45ED-97B9-F2385C6A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67877-C63F-4E9E-B1FD-556E2920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ABC2B1-F138-4B91-9F79-CCDD04E2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EA260-D5F0-4EDF-8664-601B94B6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89154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BCE-2B09-4DA3-8B7E-28FDDEE1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13F9F-CD93-4002-9E7A-7CEA73343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439C5-591E-45F4-BE79-B80ECEE2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295FBC-B032-4FC6-8431-48133EC9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231C6-8AFF-4392-8697-BF626E74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8080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AB4C8-FB05-4461-980A-AB6CB60F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2F86D9-8434-49DA-A106-02B6A9EE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MO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D6D3C-A728-43B6-897C-05DAB74B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33087-B71F-420C-8BB7-0EB01189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C0D69-0D1B-418D-91B3-BFF7911C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5441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1AC37-2204-4228-A46E-86CF41777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69C4-F151-4C46-AA2E-A55139834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2F075A-9616-4432-BAED-F4EBCDB31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4B14E5-0518-4F16-808D-5926E06B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39132-06F9-42BF-8C7C-454F29D3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70B901-9FD0-4AAE-BED6-F71B8063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550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48E36-F13C-49B2-92ED-20A86FF6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9FF6B-538D-4317-A892-8367D7D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MO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FC8D6E-0C35-4F40-828B-9987B557E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08F3CC-779F-44AB-89F3-829D09BE1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MO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FBC3D8-3F6C-43D3-9567-43472452D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E767BF-23AF-4FBB-A49E-5A88C625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3518AB-47E9-44C2-8B5B-5AF39D8D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92ED1E-51B8-4CC0-86F2-F3BE4CC0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57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4D951-B30D-45D6-AA07-FCF7BC6B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F8A88-5FEF-4FD7-A515-8AE47E12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6016AE-C258-495C-AB0C-C0C4F159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1C6D0E-A289-4BA1-B25D-33C8C342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6752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25D597-9A7C-4FAD-A959-65CE7211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4D2F15-5F43-4ED0-B5BF-8325DE49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B77ECA-65AE-491C-A7BA-7716ECA7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6232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1F416-3D40-49EF-83A1-F5CFBFCE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E9904-6114-4649-AD9B-BA7D379B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9E46B-B2C4-4A15-8ACB-A72374701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MO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FF7171-DA98-488A-B6B0-01ADAD14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1FBCDD-564D-449D-8766-D08D3499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518BE-1B7F-4E30-90C7-F2D4D05B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9275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56AE4-EEF0-4389-BFAF-F387402B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070908-E30C-43C2-88DB-53587A8E3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73CF04-AECE-4E58-972A-3BCB41A38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MO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B33FD-5E98-48DE-AADA-859B89BC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CE9B55-BF48-4028-9735-B080398B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34436-DD63-493E-9640-D47857E3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7416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5323F-5FA3-4183-B2D7-5341F6D6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MO"/>
              <a:t>Образец заголовка</a:t>
            </a:r>
            <a:endParaRPr lang="zh-MO" alt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EB9EF-2647-4088-9297-5946BAD05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MO"/>
              <a:t>Образец текста</a:t>
            </a:r>
          </a:p>
          <a:p>
            <a:pPr lvl="1"/>
            <a:r>
              <a:rPr lang="ru-RU" altLang="zh-MO"/>
              <a:t>Второй уровень</a:t>
            </a:r>
          </a:p>
          <a:p>
            <a:pPr lvl="2"/>
            <a:r>
              <a:rPr lang="ru-RU" altLang="zh-MO"/>
              <a:t>Третий уровень</a:t>
            </a:r>
          </a:p>
          <a:p>
            <a:pPr lvl="3"/>
            <a:r>
              <a:rPr lang="ru-RU" altLang="zh-MO"/>
              <a:t>Четвертый уровень</a:t>
            </a:r>
          </a:p>
          <a:p>
            <a:pPr lvl="4"/>
            <a:r>
              <a:rPr lang="ru-RU" altLang="zh-MO"/>
              <a:t>Пятый уровень</a:t>
            </a:r>
            <a:endParaRPr lang="zh-MO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92299-E21F-41A1-BDFC-6D8FFE10A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BB7D-9BC0-4731-B0C5-C381BAEA4D4D}" type="datetimeFigureOut">
              <a:rPr lang="zh-MO" altLang="en-US" smtClean="0"/>
              <a:t>13/11/2018</a:t>
            </a:fld>
            <a:endParaRPr lang="zh-MO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9186A-63AD-454D-9CD2-E5FA4E106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42897-0401-4C81-9BF6-B4D00034D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B09A-EA6F-4EEB-BB8B-156736CBC19C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15268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7DB6B0-6DD9-41CC-9FD7-CF6BEFB9C928}"/>
              </a:ext>
            </a:extLst>
          </p:cNvPr>
          <p:cNvSpPr/>
          <p:nvPr/>
        </p:nvSpPr>
        <p:spPr>
          <a:xfrm>
            <a:off x="315686" y="2105561"/>
            <a:ext cx="1156062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altLang="zh-MO" sz="8000" dirty="0">
                <a:solidFill>
                  <a:schemeClr val="accent6">
                    <a:lumMod val="75000"/>
                  </a:schemeClr>
                </a:solidFill>
              </a:rPr>
              <a:t>У</a:t>
            </a:r>
            <a:r>
              <a:rPr lang="zh-MO" altLang="en-US" sz="8000" dirty="0">
                <a:solidFill>
                  <a:schemeClr val="accent6">
                    <a:lumMod val="75000"/>
                  </a:schemeClr>
                </a:solidFill>
              </a:rPr>
              <a:t>рок внеклассного чтения</a:t>
            </a:r>
          </a:p>
        </p:txBody>
      </p:sp>
    </p:spTree>
    <p:extLst>
      <p:ext uri="{BB962C8B-B14F-4D97-AF65-F5344CB8AC3E}">
        <p14:creationId xmlns:p14="http://schemas.microsoft.com/office/powerpoint/2010/main" val="56651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0C79BD-6A7A-4BFB-8229-5428B2D94C38}"/>
              </a:ext>
            </a:extLst>
          </p:cNvPr>
          <p:cNvSpPr/>
          <p:nvPr/>
        </p:nvSpPr>
        <p:spPr>
          <a:xfrm>
            <a:off x="322217" y="864965"/>
            <a:ext cx="11547566" cy="5128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Невод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большая рыболовная сеть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Столбовая дворянка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 почетная дворянка древнего рода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Кичка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праздничный головной убор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Душегрейка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женская теплая кофта без рукавов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Бояре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— 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богатые земледельцы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1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BE1D56-C249-457D-A694-C1A262E44B9D}"/>
              </a:ext>
            </a:extLst>
          </p:cNvPr>
          <p:cNvSpPr/>
          <p:nvPr/>
        </p:nvSpPr>
        <p:spPr>
          <a:xfrm>
            <a:off x="1524000" y="213633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сидит в палате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престоле и в венце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грустной думой на лице… </a:t>
            </a:r>
            <a:endParaRPr lang="zh-MO" alt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4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10EAE1-F395-4FAD-99C6-448B4CF35CCD}"/>
              </a:ext>
            </a:extLst>
          </p:cNvPr>
          <p:cNvSpPr/>
          <p:nvPr/>
        </p:nvSpPr>
        <p:spPr>
          <a:xfrm>
            <a:off x="1809205" y="889843"/>
            <a:ext cx="85735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красавцы молодые,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Великаны удалые,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равны, как на подбор;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Старый дядька Черномор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ними из моря выходит</a:t>
            </a:r>
            <a:b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попарно их выводит.. </a:t>
            </a:r>
            <a:endParaRPr lang="zh-MO" alt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CC5E9C-0D36-4112-B994-35F60B1CD0ED}"/>
              </a:ext>
            </a:extLst>
          </p:cNvPr>
          <p:cNvSpPr/>
          <p:nvPr/>
        </p:nvSpPr>
        <p:spPr>
          <a:xfrm>
            <a:off x="701040" y="1351508"/>
            <a:ext cx="10789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сама-то величава,</a:t>
            </a:r>
            <a:b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Выступает, будто пава;</a:t>
            </a:r>
            <a:b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 речь-то говорит,</a:t>
            </a:r>
            <a:b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реченька журчит…</a:t>
            </a:r>
            <a:endParaRPr lang="zh-MO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7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0FF67B-486F-4F89-87E2-313EEC7FD054}"/>
              </a:ext>
            </a:extLst>
          </p:cNvPr>
          <p:cNvSpPr/>
          <p:nvPr/>
        </p:nvSpPr>
        <p:spPr>
          <a:xfrm>
            <a:off x="0" y="1720840"/>
            <a:ext cx="122007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25"/>
              </a:spcAft>
            </a:pP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девицы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белочка</a:t>
            </a:r>
            <a:b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Б.</a:t>
            </a:r>
            <a:r>
              <a:rPr lang="ru-RU" sz="5400" dirty="0">
                <a:solidFill>
                  <a:srgbClr val="DC943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Царь </a:t>
            </a:r>
            <a:r>
              <a:rPr lang="ru-RU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Салтан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тридцать три богатыря.</a:t>
            </a:r>
            <a:b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Повариха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Царевна Лебедь</a:t>
            </a:r>
            <a:b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Князь </a:t>
            </a:r>
            <a:r>
              <a:rPr lang="ru-RU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Гвидон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злая мачеха.</a:t>
            </a:r>
          </a:p>
        </p:txBody>
      </p:sp>
    </p:spTree>
    <p:extLst>
      <p:ext uri="{BB962C8B-B14F-4D97-AF65-F5344CB8AC3E}">
        <p14:creationId xmlns:p14="http://schemas.microsoft.com/office/powerpoint/2010/main" val="346998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-ur.com.ua/images/product-image/1/IMG_7993.jpg">
            <a:extLst>
              <a:ext uri="{FF2B5EF4-FFF2-40B4-BE49-F238E27FC236}">
                <a16:creationId xmlns:a16="http://schemas.microsoft.com/office/drawing/2014/main" id="{4A6B4CFA-3F55-445E-A6E7-2F7038AE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23" y="-123825"/>
            <a:ext cx="12723224" cy="70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1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Ð°Ð·Ð±Ð¸ÑÐ¾Ðµ ÐºÐ¾ÑÑÑÐ¾">
            <a:extLst>
              <a:ext uri="{FF2B5EF4-FFF2-40B4-BE49-F238E27FC236}">
                <a16:creationId xmlns:a16="http://schemas.microsoft.com/office/drawing/2014/main" id="{71B67F7E-2B70-4718-BA68-2661F0E9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7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34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CC815E7-2594-4167-BC2B-CB179D40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5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±ÐµÐ»ÐºÐ° Ð¸Ð· ÑÐºÐ°Ð·ÐºÐ¸ Ð¾ ÑÐ°ÑÐµ ÑÐ°Ð»ÑÐ°Ð½Ðµ">
            <a:extLst>
              <a:ext uri="{FF2B5EF4-FFF2-40B4-BE49-F238E27FC236}">
                <a16:creationId xmlns:a16="http://schemas.microsoft.com/office/drawing/2014/main" id="{035DBE5B-BC2A-402B-B36A-F3F86DBB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"/>
            <a:ext cx="12192000" cy="68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9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Ð°ÑÑÐ¸Ð½ÐºÐ¸ Ð¿Ð¾ Ð·Ð°Ð¿ÑÐ¾ÑÑ Ð²Ð¾Ð»ÑÐµÐ±Ð½Ð¾Ðµ Ð·ÐµÑÐºÐ°Ð»ÑÑÐµ">
            <a:extLst>
              <a:ext uri="{FF2B5EF4-FFF2-40B4-BE49-F238E27FC236}">
                <a16:creationId xmlns:a16="http://schemas.microsoft.com/office/drawing/2014/main" id="{C3033159-A094-46AF-88BA-BDC5AA9C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"/>
            <a:ext cx="12192000" cy="68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2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ytimg.com/vi/yXp-AoCgA68/maxresdefault.jpg">
            <a:extLst>
              <a:ext uri="{FF2B5EF4-FFF2-40B4-BE49-F238E27FC236}">
                <a16:creationId xmlns:a16="http://schemas.microsoft.com/office/drawing/2014/main" id="{4A55FEFE-43BD-4ADF-BE5E-D344B45F8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t="6186" r="20360"/>
          <a:stretch/>
        </p:blipFill>
        <p:spPr bwMode="auto">
          <a:xfrm>
            <a:off x="4127862" y="-49233"/>
            <a:ext cx="3631079" cy="31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ngimg.com/uploads/heart/heart_PNG687.png">
            <a:extLst>
              <a:ext uri="{FF2B5EF4-FFF2-40B4-BE49-F238E27FC236}">
                <a16:creationId xmlns:a16="http://schemas.microsoft.com/office/drawing/2014/main" id="{8A01EFC7-E8B7-4529-B9CB-CE3D6F9A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3" y="2911436"/>
            <a:ext cx="4229806" cy="3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776003/f70bbd28-c6e5-469a-b0db-0fed68a1911c/s1200?webp=false">
            <a:extLst>
              <a:ext uri="{FF2B5EF4-FFF2-40B4-BE49-F238E27FC236}">
                <a16:creationId xmlns:a16="http://schemas.microsoft.com/office/drawing/2014/main" id="{21809C65-3066-4184-83A7-D49CFA8B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9" y="3429000"/>
            <a:ext cx="3422960" cy="29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jumpdelivery.ru/img/products/52604-almaznaja-vyshivka-petushok-ot-granni.jpg">
            <a:extLst>
              <a:ext uri="{FF2B5EF4-FFF2-40B4-BE49-F238E27FC236}">
                <a16:creationId xmlns:a16="http://schemas.microsoft.com/office/drawing/2014/main" id="{4CEBB76D-F0B0-4F31-9A5F-70C2EBD73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2886"/>
          <a:stretch/>
        </p:blipFill>
        <p:spPr bwMode="auto">
          <a:xfrm>
            <a:off x="8470670" y="0"/>
            <a:ext cx="3721329" cy="29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kazki-dlja-detej.com/wp-content/uploads/2017/11/Skazka-O-pope-i-rabotnike-balde.jpg">
            <a:extLst>
              <a:ext uri="{FF2B5EF4-FFF2-40B4-BE49-F238E27FC236}">
                <a16:creationId xmlns:a16="http://schemas.microsoft.com/office/drawing/2014/main" id="{D54C8242-FBFC-4CDB-A163-BD754264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1079" cy="23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.radario.ru/images/e421d46976b44edb99e9adcfcc9d0340.jpg">
            <a:extLst>
              <a:ext uri="{FF2B5EF4-FFF2-40B4-BE49-F238E27FC236}">
                <a16:creationId xmlns:a16="http://schemas.microsoft.com/office/drawing/2014/main" id="{B8A078F8-E385-4B93-9A09-24CCC3A9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21" y="3402677"/>
            <a:ext cx="3968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7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·Ð¾Ð»Ð¾ÑÐ¾Ð¹ Ð¿ÐµÑÑÑÐ¾Ðº">
            <a:extLst>
              <a:ext uri="{FF2B5EF4-FFF2-40B4-BE49-F238E27FC236}">
                <a16:creationId xmlns:a16="http://schemas.microsoft.com/office/drawing/2014/main" id="{7810E177-F364-4CB1-94F8-920A78D9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0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7D96CDE-4762-4931-B91C-953056979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66857"/>
          <a:stretch/>
        </p:blipFill>
        <p:spPr bwMode="auto">
          <a:xfrm>
            <a:off x="4381877" y="0"/>
            <a:ext cx="3358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6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Ð¾Ð±Ð°ÐºÐ° ÑÐ°ÑÐºÐ° Ð½Ð°ÑÐ¸ÑÐ¾Ð²Ð°Ð½Ð½Ð°Ñ">
            <a:extLst>
              <a:ext uri="{FF2B5EF4-FFF2-40B4-BE49-F238E27FC236}">
                <a16:creationId xmlns:a16="http://schemas.microsoft.com/office/drawing/2014/main" id="{7E9299AF-2B9A-4A3C-835A-6FED6964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7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8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½Ð°Ð»Ð¸Ð²Ð½Ð¾Ðµ ÑÐ±Ð»Ð¾ÑÐºÐ¾">
            <a:extLst>
              <a:ext uri="{FF2B5EF4-FFF2-40B4-BE49-F238E27FC236}">
                <a16:creationId xmlns:a16="http://schemas.microsoft.com/office/drawing/2014/main" id="{5FA561BD-4C70-4149-84C7-82047F1E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25" y="0"/>
            <a:ext cx="7577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21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²ÐµÑÑÐ²ÐºÐ°">
            <a:extLst>
              <a:ext uri="{FF2B5EF4-FFF2-40B4-BE49-F238E27FC236}">
                <a16:creationId xmlns:a16="http://schemas.microsoft.com/office/drawing/2014/main" id="{DDA11736-36CD-4B20-99E8-5F272E98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1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4CEB7C90-7B78-420B-AE39-8CA0E2AD726C}"/>
              </a:ext>
            </a:extLst>
          </p:cNvPr>
          <p:cNvSpPr/>
          <p:nvPr/>
        </p:nvSpPr>
        <p:spPr>
          <a:xfrm>
            <a:off x="0" y="1305016"/>
            <a:ext cx="12192000" cy="479394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>
                <a:gd name="adj" fmla="val 1042612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altLang="zh-MO" sz="13800" b="1" cap="none" spc="0" dirty="0">
                <a:ln/>
                <a:solidFill>
                  <a:srgbClr val="D00000"/>
                </a:solidFill>
                <a:effectLst/>
              </a:rPr>
              <a:t>Мои </a:t>
            </a:r>
            <a:r>
              <a:rPr lang="ru-RU" altLang="zh-MO" sz="13800" b="1" cap="none" spc="0" dirty="0">
                <a:ln/>
                <a:solidFill>
                  <a:srgbClr val="D0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любимые сказки</a:t>
            </a:r>
            <a:r>
              <a:rPr lang="ru-RU" altLang="zh-MO" sz="13800" b="1" cap="none" spc="0" dirty="0">
                <a:ln/>
                <a:solidFill>
                  <a:srgbClr val="D00000"/>
                </a:solidFill>
                <a:effectLst/>
              </a:rPr>
              <a:t> </a:t>
            </a:r>
            <a:r>
              <a:rPr lang="ru-RU" altLang="zh-MO" sz="13800" b="1" dirty="0">
                <a:ln/>
                <a:solidFill>
                  <a:srgbClr val="D00000"/>
                </a:solidFill>
              </a:rPr>
              <a:t>П</a:t>
            </a:r>
            <a:r>
              <a:rPr lang="ru-RU" altLang="zh-MO" sz="13800" b="1" cap="none" spc="0" dirty="0">
                <a:ln/>
                <a:solidFill>
                  <a:srgbClr val="D00000"/>
                </a:solidFill>
                <a:effectLst/>
              </a:rPr>
              <a:t>ушкина</a:t>
            </a:r>
            <a:endParaRPr lang="ru-RU" altLang="zh-MO" sz="13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45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56EA8B-C6B8-4C5F-8926-A5574DDC4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сидит, мужчи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CEB26EB-DD3B-4BE7-87EC-1C5D0C1B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8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yka.moy.su/pushkin/skazka_o_pope_i_o_rabotnike_ego_balde-ris-1.jpg">
            <a:extLst>
              <a:ext uri="{FF2B5EF4-FFF2-40B4-BE49-F238E27FC236}">
                <a16:creationId xmlns:a16="http://schemas.microsoft.com/office/drawing/2014/main" id="{E4FEAC57-D5D0-4F7C-A07A-517B85DC6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458DA2-F0D1-44D5-87DC-D2D0B777B814}"/>
              </a:ext>
            </a:extLst>
          </p:cNvPr>
          <p:cNvSpPr/>
          <p:nvPr/>
        </p:nvSpPr>
        <p:spPr>
          <a:xfrm>
            <a:off x="6590166" y="196334"/>
            <a:ext cx="4877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Вот он кричит: «Поди-ка сюда,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Верный мой работник </a:t>
            </a:r>
            <a:r>
              <a:rPr lang="ru-RU" sz="2800" dirty="0" err="1">
                <a:solidFill>
                  <a:srgbClr val="FF0000"/>
                </a:solidFill>
              </a:rPr>
              <a:t>Балда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Слушай: платить обязались черти…</a:t>
            </a:r>
            <a:endParaRPr lang="zh-MO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3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9392F9-CBCB-4CC2-89B1-2AA48E3336DE}"/>
              </a:ext>
            </a:extLst>
          </p:cNvPr>
          <p:cNvSpPr/>
          <p:nvPr/>
        </p:nvSpPr>
        <p:spPr>
          <a:xfrm>
            <a:off x="544068" y="2477980"/>
            <a:ext cx="116479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Корыто       …       …      …      …       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</a:rPr>
              <a:t>разбитое корыто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MO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049A939C-4F9F-4B5D-BDD0-A20D60E77AEA}"/>
              </a:ext>
            </a:extLst>
          </p:cNvPr>
          <p:cNvSpPr/>
          <p:nvPr/>
        </p:nvSpPr>
        <p:spPr>
          <a:xfrm>
            <a:off x="3568335" y="2943496"/>
            <a:ext cx="1193074" cy="322217"/>
          </a:xfrm>
          <a:prstGeom prst="rightArrow">
            <a:avLst>
              <a:gd name="adj1" fmla="val 44595"/>
              <a:gd name="adj2" fmla="val 109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D885F5E-A245-4993-9FA0-BD5BA30EE225}"/>
              </a:ext>
            </a:extLst>
          </p:cNvPr>
          <p:cNvSpPr/>
          <p:nvPr/>
        </p:nvSpPr>
        <p:spPr>
          <a:xfrm>
            <a:off x="5734593" y="2943497"/>
            <a:ext cx="1193074" cy="322217"/>
          </a:xfrm>
          <a:prstGeom prst="rightArrow">
            <a:avLst>
              <a:gd name="adj1" fmla="val 44595"/>
              <a:gd name="adj2" fmla="val 109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A2B8C40A-2E30-4233-B323-633DE3B2CA0E}"/>
              </a:ext>
            </a:extLst>
          </p:cNvPr>
          <p:cNvSpPr/>
          <p:nvPr/>
        </p:nvSpPr>
        <p:spPr>
          <a:xfrm>
            <a:off x="7900851" y="2943497"/>
            <a:ext cx="1193074" cy="322217"/>
          </a:xfrm>
          <a:prstGeom prst="rightArrow">
            <a:avLst>
              <a:gd name="adj1" fmla="val 44595"/>
              <a:gd name="adj2" fmla="val 109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27A65A87-BA28-42B8-BC7D-06802009AED9}"/>
              </a:ext>
            </a:extLst>
          </p:cNvPr>
          <p:cNvSpPr/>
          <p:nvPr/>
        </p:nvSpPr>
        <p:spPr>
          <a:xfrm>
            <a:off x="9951934" y="2943496"/>
            <a:ext cx="1193074" cy="322217"/>
          </a:xfrm>
          <a:prstGeom prst="rightArrow">
            <a:avLst>
              <a:gd name="adj1" fmla="val 44595"/>
              <a:gd name="adj2" fmla="val 109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47BAD49-C3D7-47ED-A20E-1729F2271917}"/>
              </a:ext>
            </a:extLst>
          </p:cNvPr>
          <p:cNvSpPr/>
          <p:nvPr/>
        </p:nvSpPr>
        <p:spPr>
          <a:xfrm>
            <a:off x="1602378" y="4014652"/>
            <a:ext cx="1193074" cy="322217"/>
          </a:xfrm>
          <a:prstGeom prst="rightArrow">
            <a:avLst>
              <a:gd name="adj1" fmla="val 44595"/>
              <a:gd name="adj2" fmla="val 109459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81783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443233-2F70-4374-A60D-D97454CA6210}"/>
              </a:ext>
            </a:extLst>
          </p:cNvPr>
          <p:cNvSpPr/>
          <p:nvPr/>
        </p:nvSpPr>
        <p:spPr>
          <a:xfrm>
            <a:off x="847193" y="1431273"/>
            <a:ext cx="10497613" cy="399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Корыто 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→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изба 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→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столбовая дворянка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 →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вольная царица 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→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владычица морская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 → </a:t>
            </a:r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разбитое корыто</a:t>
            </a:r>
            <a:endParaRPr lang="ru-RU" sz="6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5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3BE115-BEC0-4E3F-A2F6-A642145427B4}"/>
              </a:ext>
            </a:extLst>
          </p:cNvPr>
          <p:cNvSpPr/>
          <p:nvPr/>
        </p:nvSpPr>
        <p:spPr>
          <a:xfrm>
            <a:off x="1010194" y="757646"/>
            <a:ext cx="10354492" cy="547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Невод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-… 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Столбовая дворянка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-…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Кичка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-…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Душегрейка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-…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Бояре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-…</a:t>
            </a:r>
            <a:endParaRPr lang="ru-RU" sz="5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9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84</Words>
  <Application>Microsoft Office PowerPoint</Application>
  <PresentationFormat>Широкоэкранный</PresentationFormat>
  <Paragraphs>19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Калугин</dc:creator>
  <cp:lastModifiedBy>Александр Калугин</cp:lastModifiedBy>
  <cp:revision>22</cp:revision>
  <dcterms:created xsi:type="dcterms:W3CDTF">2018-11-02T17:25:37Z</dcterms:created>
  <dcterms:modified xsi:type="dcterms:W3CDTF">2018-11-13T19:28:45Z</dcterms:modified>
</cp:coreProperties>
</file>