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797B0-0FDC-42B0-B34F-0FF751D22652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8CC4A-77BA-4E99-8F99-637CFC150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42776-7D10-4401-B5BC-06B12874605B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04C86-EADA-4F67-BF32-D9CFBFBFA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42776-7D10-4401-B5BC-06B12874605B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04C86-EADA-4F67-BF32-D9CFBFBFA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42776-7D10-4401-B5BC-06B12874605B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04C86-EADA-4F67-BF32-D9CFBFBFA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42776-7D10-4401-B5BC-06B12874605B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04C86-EADA-4F67-BF32-D9CFBFBFA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42776-7D10-4401-B5BC-06B12874605B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04C86-EADA-4F67-BF32-D9CFBFBFA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42776-7D10-4401-B5BC-06B12874605B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04C86-EADA-4F67-BF32-D9CFBFBFA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42776-7D10-4401-B5BC-06B12874605B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04C86-EADA-4F67-BF32-D9CFBFBFA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42776-7D10-4401-B5BC-06B12874605B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04C86-EADA-4F67-BF32-D9CFBFBFA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42776-7D10-4401-B5BC-06B12874605B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04C86-EADA-4F67-BF32-D9CFBFBFA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42776-7D10-4401-B5BC-06B12874605B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04C86-EADA-4F67-BF32-D9CFBFBFA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42776-7D10-4401-B5BC-06B12874605B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04C86-EADA-4F67-BF32-D9CFBFBFA2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1842776-7D10-4401-B5BC-06B12874605B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D04C86-EADA-4F67-BF32-D9CFBFBFA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Learn this poem in five minutes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221088"/>
            <a:ext cx="7772400" cy="93610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You can do it!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30352"/>
            <a:ext cx="8075240" cy="4842864"/>
          </a:xfrm>
        </p:spPr>
        <p:txBody>
          <a:bodyPr/>
          <a:lstStyle/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lnSpc>
                <a:spcPct val="150000"/>
              </a:lnSpc>
              <a:buNone/>
            </a:pPr>
            <a:r>
              <a:rPr lang="en-US" sz="3200" i="1" dirty="0" smtClean="0">
                <a:solidFill>
                  <a:schemeClr val="accent5">
                    <a:lumMod val="75000"/>
                  </a:schemeClr>
                </a:solidFill>
              </a:rPr>
              <a:t>The first day we played hockey,</a:t>
            </a:r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3200" i="1" dirty="0" smtClean="0">
                <a:solidFill>
                  <a:schemeClr val="accent5">
                    <a:lumMod val="75000"/>
                  </a:schemeClr>
                </a:solidFill>
              </a:rPr>
              <a:t>The second day we were at the zoo,</a:t>
            </a:r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3200" i="1" dirty="0" smtClean="0">
                <a:solidFill>
                  <a:schemeClr val="accent5">
                    <a:lumMod val="75000"/>
                  </a:schemeClr>
                </a:solidFill>
              </a:rPr>
              <a:t>Third day I listened to rock</a:t>
            </a:r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3200" i="1" dirty="0" smtClean="0">
                <a:solidFill>
                  <a:schemeClr val="accent5">
                    <a:lumMod val="75000"/>
                  </a:schemeClr>
                </a:solidFill>
              </a:rPr>
              <a:t>The fourth day wasn’t so good!</a:t>
            </a:r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endParaRPr lang="en-US" sz="32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</a:rPr>
              <a:t>The first day we played             ,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</a:rPr>
              <a:t>The second day we were            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</a:rPr>
              <a:t> ,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</a:rPr>
              <a:t>The third day I listened 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</a:rPr>
              <a:t>fourth day wasn’t               !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52120" y="162880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2348880"/>
            <a:ext cx="158417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868144" y="3068960"/>
            <a:ext cx="14401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3933056"/>
            <a:ext cx="16561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i="1" dirty="0" smtClean="0"/>
          </a:p>
          <a:p>
            <a:pPr>
              <a:lnSpc>
                <a:spcPct val="150000"/>
              </a:lnSpc>
              <a:buNone/>
            </a:pPr>
            <a:r>
              <a:rPr lang="en-US" sz="3200" i="1" dirty="0" smtClean="0">
                <a:solidFill>
                  <a:schemeClr val="accent5">
                    <a:lumMod val="75000"/>
                  </a:schemeClr>
                </a:solidFill>
              </a:rPr>
              <a:t>The first day we                           </a:t>
            </a:r>
            <a:r>
              <a:rPr lang="en-US" sz="3200" i="1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3200" i="1" dirty="0" smtClean="0">
                <a:solidFill>
                  <a:schemeClr val="accent5">
                    <a:lumMod val="75000"/>
                  </a:schemeClr>
                </a:solidFill>
              </a:rPr>
              <a:t>The second day we                       </a:t>
            </a:r>
            <a:r>
              <a:rPr lang="en-US" sz="3200" i="1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3200" i="1" dirty="0" smtClean="0">
                <a:solidFill>
                  <a:schemeClr val="accent5">
                    <a:lumMod val="75000"/>
                  </a:schemeClr>
                </a:solidFill>
              </a:rPr>
              <a:t>The third day I </a:t>
            </a:r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3200" i="1" dirty="0" smtClean="0">
                <a:solidFill>
                  <a:schemeClr val="accent5">
                    <a:lumMod val="75000"/>
                  </a:schemeClr>
                </a:solidFill>
              </a:rPr>
              <a:t>The fourth day                        </a:t>
            </a:r>
            <a:r>
              <a:rPr lang="en-US" sz="3200" i="1" dirty="0" smtClean="0">
                <a:solidFill>
                  <a:schemeClr val="accent5">
                    <a:lumMod val="75000"/>
                  </a:schemeClr>
                </a:solidFill>
              </a:rPr>
              <a:t> !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1412776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1412776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2132856"/>
            <a:ext cx="129614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44208" y="2132856"/>
            <a:ext cx="129614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2852936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652120" y="2852936"/>
            <a:ext cx="144016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23928" y="3717032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24128" y="3717032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sp>
        <p:nvSpPr>
          <p:cNvPr id="4" name="Прямоугольник 3"/>
          <p:cNvSpPr/>
          <p:nvPr/>
        </p:nvSpPr>
        <p:spPr>
          <a:xfrm rot="21036163">
            <a:off x="929650" y="2278764"/>
            <a:ext cx="74888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Okay, now try one for yourself!</a:t>
            </a:r>
            <a:endParaRPr lang="ru-RU" sz="54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102</TotalTime>
  <Words>88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Learn this poem in five minutes 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 this poem in five minutes </dc:title>
  <dc:creator>Ira</dc:creator>
  <cp:lastModifiedBy>Ira</cp:lastModifiedBy>
  <cp:revision>13</cp:revision>
  <dcterms:created xsi:type="dcterms:W3CDTF">2017-08-26T18:34:39Z</dcterms:created>
  <dcterms:modified xsi:type="dcterms:W3CDTF">2017-08-26T20:28:46Z</dcterms:modified>
</cp:coreProperties>
</file>