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7E191-ECBB-45D0-A296-D8D7ECA1D5AF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83592-D922-4352-88B0-B53B4F740E7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987824" y="260648"/>
            <a:ext cx="3379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-1044575" y="1125538"/>
            <a:ext cx="11234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solidFill>
                  <a:srgbClr val="FF3300"/>
                </a:solidFill>
              </a:rPr>
              <a:t>«Зажги огонек»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TREE_TYP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1556792"/>
            <a:ext cx="5572125" cy="50720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Fora</dc:creator>
  <cp:lastModifiedBy>Direktor</cp:lastModifiedBy>
  <cp:revision>3</cp:revision>
  <dcterms:created xsi:type="dcterms:W3CDTF">2019-01-07T16:43:48Z</dcterms:created>
  <dcterms:modified xsi:type="dcterms:W3CDTF">2019-06-25T11:50:09Z</dcterms:modified>
</cp:coreProperties>
</file>