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pptx" ContentType="application/vnd.openxmlformats-officedocument.presentationml.presentation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6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6" r:id="rId8"/>
    <p:sldId id="275" r:id="rId9"/>
    <p:sldId id="274" r:id="rId10"/>
    <p:sldId id="273" r:id="rId11"/>
    <p:sldId id="282" r:id="rId12"/>
    <p:sldId id="277" r:id="rId13"/>
    <p:sldId id="263" r:id="rId14"/>
    <p:sldId id="264" r:id="rId15"/>
    <p:sldId id="278" r:id="rId16"/>
    <p:sldId id="280" r:id="rId17"/>
    <p:sldId id="279" r:id="rId18"/>
    <p:sldId id="258" r:id="rId19"/>
    <p:sldId id="259" r:id="rId20"/>
    <p:sldId id="281" r:id="rId21"/>
    <p:sldId id="283" r:id="rId22"/>
    <p:sldId id="260" r:id="rId23"/>
    <p:sldId id="26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B31C9D-FAEA-49B3-BB51-62CB7D6C379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5112C8-CFF9-4BDB-964C-C02D4086BD74}">
      <dgm:prSet phldrT="[Текст]" custT="1"/>
      <dgm:spPr>
        <a:solidFill>
          <a:srgbClr val="FFC000">
            <a:alpha val="40000"/>
          </a:srgbClr>
        </a:solidFill>
      </dgm:spPr>
      <dgm:t>
        <a:bodyPr/>
        <a:lstStyle/>
        <a:p>
          <a:r>
            <a:rPr lang="ru-RU" sz="1800" b="0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</a:t>
          </a:r>
        </a:p>
        <a:p>
          <a:r>
            <a:rPr lang="ru-RU" sz="1800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Беседы</a:t>
          </a:r>
        </a:p>
        <a:p>
          <a:r>
            <a:rPr lang="ru-RU" sz="1800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Сюжетно-ролевые игры</a:t>
          </a:r>
        </a:p>
        <a:p>
          <a:endParaRPr lang="ru-RU" sz="1800" b="0" i="1" u="sng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b="0" i="1" u="sng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94D73-0149-4A94-B62F-EF93F22AAC08}" type="parTrans" cxnId="{DC5B2735-D5EB-43C3-9E60-0718D00D30C7}">
      <dgm:prSet/>
      <dgm:spPr/>
      <dgm:t>
        <a:bodyPr/>
        <a:lstStyle/>
        <a:p>
          <a:endParaRPr lang="ru-RU"/>
        </a:p>
      </dgm:t>
    </dgm:pt>
    <dgm:pt modelId="{5713348D-6DB3-423F-9FB7-534DE443ECD1}" type="sibTrans" cxnId="{DC5B2735-D5EB-43C3-9E60-0718D00D30C7}">
      <dgm:prSet/>
      <dgm:spPr/>
      <dgm:t>
        <a:bodyPr/>
        <a:lstStyle/>
        <a:p>
          <a:endParaRPr lang="ru-RU"/>
        </a:p>
      </dgm:t>
    </dgm:pt>
    <dgm:pt modelId="{04DC3133-FCA7-4647-9747-944919777DE4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800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</a:p>
        <a:p>
          <a:r>
            <a:rPr lang="ru-RU" sz="180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Беседы</a:t>
          </a:r>
        </a:p>
        <a:p>
          <a:r>
            <a:rPr lang="ru-RU" sz="180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Дидактические игры</a:t>
          </a:r>
        </a:p>
        <a:p>
          <a:endParaRPr lang="ru-RU" sz="1800" i="1" u="sng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i="1" u="sng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595994-E3AD-4C23-B3C1-DC357872A6EF}" type="parTrans" cxnId="{CAADEDCC-CFC5-4E47-AA59-3B04C6C0AA5F}">
      <dgm:prSet/>
      <dgm:spPr/>
      <dgm:t>
        <a:bodyPr/>
        <a:lstStyle/>
        <a:p>
          <a:endParaRPr lang="ru-RU"/>
        </a:p>
      </dgm:t>
    </dgm:pt>
    <dgm:pt modelId="{BC7C5080-0A51-497B-9241-CF2951F88C96}" type="sibTrans" cxnId="{CAADEDCC-CFC5-4E47-AA59-3B04C6C0AA5F}">
      <dgm:prSet/>
      <dgm:spPr/>
      <dgm:t>
        <a:bodyPr/>
        <a:lstStyle/>
        <a:p>
          <a:endParaRPr lang="ru-RU"/>
        </a:p>
      </dgm:t>
    </dgm:pt>
    <dgm:pt modelId="{643000FA-0D7E-42E2-B7D2-C3C5B35C7A5E}">
      <dgm:prSet phldrT="[Текст]" custT="1"/>
      <dgm:spPr>
        <a:solidFill>
          <a:srgbClr val="FFC000">
            <a:alpha val="40000"/>
          </a:srgbClr>
        </a:solidFill>
      </dgm:spPr>
      <dgm:t>
        <a:bodyPr/>
        <a:lstStyle/>
        <a:p>
          <a:r>
            <a:rPr lang="ru-RU" sz="1800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</a:t>
          </a:r>
        </a:p>
        <a:p>
          <a:r>
            <a:rPr lang="ru-RU" sz="1800" i="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Подвижные игры</a:t>
          </a:r>
        </a:p>
        <a:p>
          <a:r>
            <a:rPr lang="ru-RU" sz="1800" i="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Физкультминутки</a:t>
          </a:r>
        </a:p>
        <a:p>
          <a:endParaRPr lang="ru-RU" sz="1800" i="1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A6493-6EC0-4F17-B4EF-2B51F9AAAE9E}" type="parTrans" cxnId="{1C49A634-49B3-48B5-B502-62D79029F84B}">
      <dgm:prSet/>
      <dgm:spPr/>
      <dgm:t>
        <a:bodyPr/>
        <a:lstStyle/>
        <a:p>
          <a:endParaRPr lang="ru-RU"/>
        </a:p>
      </dgm:t>
    </dgm:pt>
    <dgm:pt modelId="{BDC02080-07AC-45CB-8441-70DF6D3CBC3B}" type="sibTrans" cxnId="{1C49A634-49B3-48B5-B502-62D79029F84B}">
      <dgm:prSet/>
      <dgm:spPr/>
      <dgm:t>
        <a:bodyPr/>
        <a:lstStyle/>
        <a:p>
          <a:endParaRPr lang="ru-RU"/>
        </a:p>
      </dgm:t>
    </dgm:pt>
    <dgm:pt modelId="{8BA7A7D6-809B-4064-8770-7F8065B6A5AB}" type="pres">
      <dgm:prSet presAssocID="{B5B31C9D-FAEA-49B3-BB51-62CB7D6C37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10DD2D-5CB7-488D-8DCC-F0BE98B576B0}" type="pres">
      <dgm:prSet presAssocID="{F35112C8-CFF9-4BDB-964C-C02D4086BD74}" presName="composite" presStyleCnt="0"/>
      <dgm:spPr/>
    </dgm:pt>
    <dgm:pt modelId="{A469A6D7-8411-4E34-972A-F2E5A00CB2F7}" type="pres">
      <dgm:prSet presAssocID="{F35112C8-CFF9-4BDB-964C-C02D4086BD74}" presName="rect1" presStyleLbl="trAlignAcc1" presStyleIdx="0" presStyleCnt="3" custScaleX="81623" custScaleY="140057" custLinFactNeighborX="11955" custLinFactNeighborY="-12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90542-0FC5-49A3-A6B8-1B0DC0A116F4}" type="pres">
      <dgm:prSet presAssocID="{F35112C8-CFF9-4BDB-964C-C02D4086BD74}" presName="rect2" presStyleLbl="fgImgPlace1" presStyleIdx="0" presStyleCnt="3" custScaleX="204875" custScaleY="96665" custLinFactNeighborX="18823" custLinFactNeighborY="3486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</dgm:spPr>
    </dgm:pt>
    <dgm:pt modelId="{2D6A06A3-8B00-48B4-B438-BCEEA658761D}" type="pres">
      <dgm:prSet presAssocID="{5713348D-6DB3-423F-9FB7-534DE443ECD1}" presName="sibTrans" presStyleCnt="0"/>
      <dgm:spPr/>
    </dgm:pt>
    <dgm:pt modelId="{C5D4621D-C7DB-4F4D-A329-2F8140F6E408}" type="pres">
      <dgm:prSet presAssocID="{04DC3133-FCA7-4647-9747-944919777DE4}" presName="composite" presStyleCnt="0"/>
      <dgm:spPr/>
    </dgm:pt>
    <dgm:pt modelId="{A42EC963-BC58-4A36-BA08-FD775C2D3FC2}" type="pres">
      <dgm:prSet presAssocID="{04DC3133-FCA7-4647-9747-944919777DE4}" presName="rect1" presStyleLbl="trAlignAcc1" presStyleIdx="1" presStyleCnt="3" custScaleX="60852" custScaleY="123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93A75-7612-45AD-B29B-A3CB7DA7BB6A}" type="pres">
      <dgm:prSet presAssocID="{04DC3133-FCA7-4647-9747-944919777DE4}" presName="rect2" presStyleLbl="fgImgPlace1" presStyleIdx="1" presStyleCnt="3" custScaleX="225779" custScaleY="94990" custLinFactNeighborX="6658" custLinFactNeighborY="74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B050"/>
          </a:solidFill>
        </a:ln>
      </dgm:spPr>
    </dgm:pt>
    <dgm:pt modelId="{3D150D3C-CAC7-46B9-9FFF-018C635313F8}" type="pres">
      <dgm:prSet presAssocID="{BC7C5080-0A51-497B-9241-CF2951F88C96}" presName="sibTrans" presStyleCnt="0"/>
      <dgm:spPr/>
    </dgm:pt>
    <dgm:pt modelId="{A34F1B17-650C-4511-85AF-B941C1C36185}" type="pres">
      <dgm:prSet presAssocID="{643000FA-0D7E-42E2-B7D2-C3C5B35C7A5E}" presName="composite" presStyleCnt="0"/>
      <dgm:spPr/>
    </dgm:pt>
    <dgm:pt modelId="{47686464-FA90-456C-98DB-85DF70C7770E}" type="pres">
      <dgm:prSet presAssocID="{643000FA-0D7E-42E2-B7D2-C3C5B35C7A5E}" presName="rect1" presStyleLbl="trAlignAcc1" presStyleIdx="2" presStyleCnt="3" custScaleX="69020" custScaleY="119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73418-022A-446A-847B-9684D704E7C5}" type="pres">
      <dgm:prSet presAssocID="{643000FA-0D7E-42E2-B7D2-C3C5B35C7A5E}" presName="rect2" presStyleLbl="fgImgPlace1" presStyleIdx="2" presStyleCnt="3" custScaleX="209504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</dgm:ptLst>
  <dgm:cxnLst>
    <dgm:cxn modelId="{ECC0458F-269B-4D30-B324-0C26BDB4CF23}" type="presOf" srcId="{B5B31C9D-FAEA-49B3-BB51-62CB7D6C3797}" destId="{8BA7A7D6-809B-4064-8770-7F8065B6A5AB}" srcOrd="0" destOrd="0" presId="urn:microsoft.com/office/officeart/2008/layout/PictureStrips"/>
    <dgm:cxn modelId="{1C49A634-49B3-48B5-B502-62D79029F84B}" srcId="{B5B31C9D-FAEA-49B3-BB51-62CB7D6C3797}" destId="{643000FA-0D7E-42E2-B7D2-C3C5B35C7A5E}" srcOrd="2" destOrd="0" parTransId="{B59A6493-6EC0-4F17-B4EF-2B51F9AAAE9E}" sibTransId="{BDC02080-07AC-45CB-8441-70DF6D3CBC3B}"/>
    <dgm:cxn modelId="{0780EFC6-19E4-4876-9B3E-F59A24E0986F}" type="presOf" srcId="{643000FA-0D7E-42E2-B7D2-C3C5B35C7A5E}" destId="{47686464-FA90-456C-98DB-85DF70C7770E}" srcOrd="0" destOrd="0" presId="urn:microsoft.com/office/officeart/2008/layout/PictureStrips"/>
    <dgm:cxn modelId="{CAADEDCC-CFC5-4E47-AA59-3B04C6C0AA5F}" srcId="{B5B31C9D-FAEA-49B3-BB51-62CB7D6C3797}" destId="{04DC3133-FCA7-4647-9747-944919777DE4}" srcOrd="1" destOrd="0" parTransId="{C6595994-E3AD-4C23-B3C1-DC357872A6EF}" sibTransId="{BC7C5080-0A51-497B-9241-CF2951F88C96}"/>
    <dgm:cxn modelId="{723A5110-19FB-46A3-A151-74FDBA5DF414}" type="presOf" srcId="{F35112C8-CFF9-4BDB-964C-C02D4086BD74}" destId="{A469A6D7-8411-4E34-972A-F2E5A00CB2F7}" srcOrd="0" destOrd="0" presId="urn:microsoft.com/office/officeart/2008/layout/PictureStrips"/>
    <dgm:cxn modelId="{24587C5C-F169-49C7-9E72-20FE8015CCAB}" type="presOf" srcId="{04DC3133-FCA7-4647-9747-944919777DE4}" destId="{A42EC963-BC58-4A36-BA08-FD775C2D3FC2}" srcOrd="0" destOrd="0" presId="urn:microsoft.com/office/officeart/2008/layout/PictureStrips"/>
    <dgm:cxn modelId="{DC5B2735-D5EB-43C3-9E60-0718D00D30C7}" srcId="{B5B31C9D-FAEA-49B3-BB51-62CB7D6C3797}" destId="{F35112C8-CFF9-4BDB-964C-C02D4086BD74}" srcOrd="0" destOrd="0" parTransId="{BC394D73-0149-4A94-B62F-EF93F22AAC08}" sibTransId="{5713348D-6DB3-423F-9FB7-534DE443ECD1}"/>
    <dgm:cxn modelId="{01474DD8-A85E-43FB-B7A2-6441DCC8D56A}" type="presParOf" srcId="{8BA7A7D6-809B-4064-8770-7F8065B6A5AB}" destId="{C510DD2D-5CB7-488D-8DCC-F0BE98B576B0}" srcOrd="0" destOrd="0" presId="urn:microsoft.com/office/officeart/2008/layout/PictureStrips"/>
    <dgm:cxn modelId="{816213BC-FE97-4A81-BCB1-A16029D61A2D}" type="presParOf" srcId="{C510DD2D-5CB7-488D-8DCC-F0BE98B576B0}" destId="{A469A6D7-8411-4E34-972A-F2E5A00CB2F7}" srcOrd="0" destOrd="0" presId="urn:microsoft.com/office/officeart/2008/layout/PictureStrips"/>
    <dgm:cxn modelId="{85AE85B1-B484-41CB-BE96-DBB9719064B6}" type="presParOf" srcId="{C510DD2D-5CB7-488D-8DCC-F0BE98B576B0}" destId="{9A290542-0FC5-49A3-A6B8-1B0DC0A116F4}" srcOrd="1" destOrd="0" presId="urn:microsoft.com/office/officeart/2008/layout/PictureStrips"/>
    <dgm:cxn modelId="{18C5DB3A-370A-41FD-AD7F-D8D13362763E}" type="presParOf" srcId="{8BA7A7D6-809B-4064-8770-7F8065B6A5AB}" destId="{2D6A06A3-8B00-48B4-B438-BCEEA658761D}" srcOrd="1" destOrd="0" presId="urn:microsoft.com/office/officeart/2008/layout/PictureStrips"/>
    <dgm:cxn modelId="{D7019D3B-F03F-49C1-B135-AA833C3F1178}" type="presParOf" srcId="{8BA7A7D6-809B-4064-8770-7F8065B6A5AB}" destId="{C5D4621D-C7DB-4F4D-A329-2F8140F6E408}" srcOrd="2" destOrd="0" presId="urn:microsoft.com/office/officeart/2008/layout/PictureStrips"/>
    <dgm:cxn modelId="{A731932B-B73E-4274-BD3F-175BEF5D1DEF}" type="presParOf" srcId="{C5D4621D-C7DB-4F4D-A329-2F8140F6E408}" destId="{A42EC963-BC58-4A36-BA08-FD775C2D3FC2}" srcOrd="0" destOrd="0" presId="urn:microsoft.com/office/officeart/2008/layout/PictureStrips"/>
    <dgm:cxn modelId="{F9BE0591-5739-460E-996D-6248EF7C9684}" type="presParOf" srcId="{C5D4621D-C7DB-4F4D-A329-2F8140F6E408}" destId="{C4C93A75-7612-45AD-B29B-A3CB7DA7BB6A}" srcOrd="1" destOrd="0" presId="urn:microsoft.com/office/officeart/2008/layout/PictureStrips"/>
    <dgm:cxn modelId="{BC08FB24-E623-45F8-BFE1-1C0969CABDE0}" type="presParOf" srcId="{8BA7A7D6-809B-4064-8770-7F8065B6A5AB}" destId="{3D150D3C-CAC7-46B9-9FFF-018C635313F8}" srcOrd="3" destOrd="0" presId="urn:microsoft.com/office/officeart/2008/layout/PictureStrips"/>
    <dgm:cxn modelId="{5DAAAD8C-8F64-41D1-82C2-5D5359692A44}" type="presParOf" srcId="{8BA7A7D6-809B-4064-8770-7F8065B6A5AB}" destId="{A34F1B17-650C-4511-85AF-B941C1C36185}" srcOrd="4" destOrd="0" presId="urn:microsoft.com/office/officeart/2008/layout/PictureStrips"/>
    <dgm:cxn modelId="{F3E53BFB-A9B7-4BC7-AA78-CB5492F81760}" type="presParOf" srcId="{A34F1B17-650C-4511-85AF-B941C1C36185}" destId="{47686464-FA90-456C-98DB-85DF70C7770E}" srcOrd="0" destOrd="0" presId="urn:microsoft.com/office/officeart/2008/layout/PictureStrips"/>
    <dgm:cxn modelId="{7DE54941-0772-4CC3-80A2-3F6970F05A81}" type="presParOf" srcId="{A34F1B17-650C-4511-85AF-B941C1C36185}" destId="{91D73418-022A-446A-847B-9684D704E7C5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B31C9D-FAEA-49B3-BB51-62CB7D6C3797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5112C8-CFF9-4BDB-964C-C02D4086BD74}">
      <dgm:prSet phldrT="[Текст]" custT="1"/>
      <dgm:spPr>
        <a:solidFill>
          <a:srgbClr val="FFC000">
            <a:alpha val="40000"/>
          </a:srgbClr>
        </a:solidFill>
      </dgm:spPr>
      <dgm:t>
        <a:bodyPr/>
        <a:lstStyle/>
        <a:p>
          <a:r>
            <a:rPr lang="ru-RU" sz="1800" b="0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Речевое развитие</a:t>
          </a:r>
        </a:p>
        <a:p>
          <a:r>
            <a:rPr lang="ru-RU" sz="1800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</a:t>
          </a:r>
        </a:p>
        <a:p>
          <a:r>
            <a:rPr lang="ru-RU" sz="1800" b="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Рассказывание</a:t>
          </a:r>
        </a:p>
        <a:p>
          <a:endParaRPr lang="ru-RU" sz="1800" b="0" i="1" u="sng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b="0" i="1" u="sng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394D73-0149-4A94-B62F-EF93F22AAC08}" type="parTrans" cxnId="{DC5B2735-D5EB-43C3-9E60-0718D00D30C7}">
      <dgm:prSet/>
      <dgm:spPr/>
      <dgm:t>
        <a:bodyPr/>
        <a:lstStyle/>
        <a:p>
          <a:endParaRPr lang="ru-RU"/>
        </a:p>
      </dgm:t>
    </dgm:pt>
    <dgm:pt modelId="{5713348D-6DB3-423F-9FB7-534DE443ECD1}" type="sibTrans" cxnId="{DC5B2735-D5EB-43C3-9E60-0718D00D30C7}">
      <dgm:prSet/>
      <dgm:spPr/>
      <dgm:t>
        <a:bodyPr/>
        <a:lstStyle/>
        <a:p>
          <a:endParaRPr lang="ru-RU"/>
        </a:p>
      </dgm:t>
    </dgm:pt>
    <dgm:pt modelId="{04DC3133-FCA7-4647-9747-944919777DE4}">
      <dgm:prSet phldrT="[Текст]" custT="1"/>
      <dgm:spPr>
        <a:solidFill>
          <a:srgbClr val="FFFF00">
            <a:alpha val="40000"/>
          </a:srgbClr>
        </a:solidFill>
      </dgm:spPr>
      <dgm:t>
        <a:bodyPr/>
        <a:lstStyle/>
        <a:p>
          <a:r>
            <a:rPr lang="ru-RU" sz="1800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 развитие</a:t>
          </a:r>
        </a:p>
        <a:p>
          <a:r>
            <a:rPr lang="ru-RU" sz="1800" i="0" u="none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Рисование,лепка</a:t>
          </a:r>
          <a:r>
            <a:rPr lang="ru-RU" sz="180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r>
            <a:rPr lang="ru-RU" sz="1800" i="0" u="none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аппликация</a:t>
          </a:r>
        </a:p>
        <a:p>
          <a:endParaRPr lang="ru-RU" sz="1800" i="0" u="none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i="1" u="sng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i="1" u="sng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595994-E3AD-4C23-B3C1-DC357872A6EF}" type="parTrans" cxnId="{CAADEDCC-CFC5-4E47-AA59-3B04C6C0AA5F}">
      <dgm:prSet/>
      <dgm:spPr/>
      <dgm:t>
        <a:bodyPr/>
        <a:lstStyle/>
        <a:p>
          <a:endParaRPr lang="ru-RU"/>
        </a:p>
      </dgm:t>
    </dgm:pt>
    <dgm:pt modelId="{BC7C5080-0A51-497B-9241-CF2951F88C96}" type="sibTrans" cxnId="{CAADEDCC-CFC5-4E47-AA59-3B04C6C0AA5F}">
      <dgm:prSet/>
      <dgm:spPr/>
      <dgm:t>
        <a:bodyPr/>
        <a:lstStyle/>
        <a:p>
          <a:endParaRPr lang="ru-RU"/>
        </a:p>
      </dgm:t>
    </dgm:pt>
    <dgm:pt modelId="{643000FA-0D7E-42E2-B7D2-C3C5B35C7A5E}">
      <dgm:prSet phldrT="[Текст]" custT="1"/>
      <dgm:spPr>
        <a:solidFill>
          <a:srgbClr val="FFC000">
            <a:alpha val="40000"/>
          </a:srgbClr>
        </a:solidFill>
      </dgm:spPr>
      <dgm:t>
        <a:bodyPr/>
        <a:lstStyle/>
        <a:p>
          <a:r>
            <a:rPr lang="ru-RU" sz="1800" i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родителями</a:t>
          </a:r>
        </a:p>
        <a:p>
          <a:r>
            <a:rPr lang="ru-RU" sz="1800" i="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</a:t>
          </a:r>
        </a:p>
        <a:p>
          <a:r>
            <a:rPr lang="ru-RU" sz="1800" i="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</a:t>
          </a:r>
        </a:p>
        <a:p>
          <a:endParaRPr lang="ru-RU" sz="1800" i="1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800" i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A6493-6EC0-4F17-B4EF-2B51F9AAAE9E}" type="parTrans" cxnId="{1C49A634-49B3-48B5-B502-62D79029F84B}">
      <dgm:prSet/>
      <dgm:spPr/>
      <dgm:t>
        <a:bodyPr/>
        <a:lstStyle/>
        <a:p>
          <a:endParaRPr lang="ru-RU"/>
        </a:p>
      </dgm:t>
    </dgm:pt>
    <dgm:pt modelId="{BDC02080-07AC-45CB-8441-70DF6D3CBC3B}" type="sibTrans" cxnId="{1C49A634-49B3-48B5-B502-62D79029F84B}">
      <dgm:prSet/>
      <dgm:spPr/>
      <dgm:t>
        <a:bodyPr/>
        <a:lstStyle/>
        <a:p>
          <a:endParaRPr lang="ru-RU"/>
        </a:p>
      </dgm:t>
    </dgm:pt>
    <dgm:pt modelId="{8BA7A7D6-809B-4064-8770-7F8065B6A5AB}" type="pres">
      <dgm:prSet presAssocID="{B5B31C9D-FAEA-49B3-BB51-62CB7D6C37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10DD2D-5CB7-488D-8DCC-F0BE98B576B0}" type="pres">
      <dgm:prSet presAssocID="{F35112C8-CFF9-4BDB-964C-C02D4086BD74}" presName="composite" presStyleCnt="0"/>
      <dgm:spPr/>
    </dgm:pt>
    <dgm:pt modelId="{A469A6D7-8411-4E34-972A-F2E5A00CB2F7}" type="pres">
      <dgm:prSet presAssocID="{F35112C8-CFF9-4BDB-964C-C02D4086BD74}" presName="rect1" presStyleLbl="trAlignAcc1" presStyleIdx="0" presStyleCnt="3" custScaleX="81623" custScaleY="140057" custLinFactNeighborX="11955" custLinFactNeighborY="-12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90542-0FC5-49A3-A6B8-1B0DC0A116F4}" type="pres">
      <dgm:prSet presAssocID="{F35112C8-CFF9-4BDB-964C-C02D4086BD74}" presName="rect2" presStyleLbl="fgImgPlace1" presStyleIdx="0" presStyleCnt="3" custScaleX="204875" custScaleY="120936" custLinFactNeighborX="18823" custLinFactNeighborY="3486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</dgm:spPr>
      <dgm:t>
        <a:bodyPr/>
        <a:lstStyle/>
        <a:p>
          <a:endParaRPr lang="ru-RU"/>
        </a:p>
      </dgm:t>
    </dgm:pt>
    <dgm:pt modelId="{2D6A06A3-8B00-48B4-B438-BCEEA658761D}" type="pres">
      <dgm:prSet presAssocID="{5713348D-6DB3-423F-9FB7-534DE443ECD1}" presName="sibTrans" presStyleCnt="0"/>
      <dgm:spPr/>
    </dgm:pt>
    <dgm:pt modelId="{C5D4621D-C7DB-4F4D-A329-2F8140F6E408}" type="pres">
      <dgm:prSet presAssocID="{04DC3133-FCA7-4647-9747-944919777DE4}" presName="composite" presStyleCnt="0"/>
      <dgm:spPr/>
    </dgm:pt>
    <dgm:pt modelId="{A42EC963-BC58-4A36-BA08-FD775C2D3FC2}" type="pres">
      <dgm:prSet presAssocID="{04DC3133-FCA7-4647-9747-944919777DE4}" presName="rect1" presStyleLbl="trAlignAcc1" presStyleIdx="1" presStyleCnt="3" custScaleX="60852" custScaleY="1390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C93A75-7612-45AD-B29B-A3CB7DA7BB6A}" type="pres">
      <dgm:prSet presAssocID="{04DC3133-FCA7-4647-9747-944919777DE4}" presName="rect2" presStyleLbl="fgImgPlace1" presStyleIdx="1" presStyleCnt="3" custScaleX="225779" custScaleY="94990" custLinFactNeighborX="6658" custLinFactNeighborY="74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  <dgm:pt modelId="{3D150D3C-CAC7-46B9-9FFF-018C635313F8}" type="pres">
      <dgm:prSet presAssocID="{BC7C5080-0A51-497B-9241-CF2951F88C96}" presName="sibTrans" presStyleCnt="0"/>
      <dgm:spPr/>
    </dgm:pt>
    <dgm:pt modelId="{A34F1B17-650C-4511-85AF-B941C1C36185}" type="pres">
      <dgm:prSet presAssocID="{643000FA-0D7E-42E2-B7D2-C3C5B35C7A5E}" presName="composite" presStyleCnt="0"/>
      <dgm:spPr/>
    </dgm:pt>
    <dgm:pt modelId="{47686464-FA90-456C-98DB-85DF70C7770E}" type="pres">
      <dgm:prSet presAssocID="{643000FA-0D7E-42E2-B7D2-C3C5B35C7A5E}" presName="rect1" presStyleLbl="trAlignAcc1" presStyleIdx="2" presStyleCnt="3" custScaleX="69020" custScaleY="119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73418-022A-446A-847B-9684D704E7C5}" type="pres">
      <dgm:prSet presAssocID="{643000FA-0D7E-42E2-B7D2-C3C5B35C7A5E}" presName="rect2" presStyleLbl="fgImgPlace1" presStyleIdx="2" presStyleCnt="3" custScaleX="209504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endParaRPr lang="ru-RU"/>
        </a:p>
      </dgm:t>
    </dgm:pt>
  </dgm:ptLst>
  <dgm:cxnLst>
    <dgm:cxn modelId="{A4BA7AFE-28DB-4B74-9B8D-62742F51C546}" type="presOf" srcId="{04DC3133-FCA7-4647-9747-944919777DE4}" destId="{A42EC963-BC58-4A36-BA08-FD775C2D3FC2}" srcOrd="0" destOrd="0" presId="urn:microsoft.com/office/officeart/2008/layout/PictureStrips"/>
    <dgm:cxn modelId="{1C49A634-49B3-48B5-B502-62D79029F84B}" srcId="{B5B31C9D-FAEA-49B3-BB51-62CB7D6C3797}" destId="{643000FA-0D7E-42E2-B7D2-C3C5B35C7A5E}" srcOrd="2" destOrd="0" parTransId="{B59A6493-6EC0-4F17-B4EF-2B51F9AAAE9E}" sibTransId="{BDC02080-07AC-45CB-8441-70DF6D3CBC3B}"/>
    <dgm:cxn modelId="{0245BA74-4336-4663-979C-B587B4F42227}" type="presOf" srcId="{B5B31C9D-FAEA-49B3-BB51-62CB7D6C3797}" destId="{8BA7A7D6-809B-4064-8770-7F8065B6A5AB}" srcOrd="0" destOrd="0" presId="urn:microsoft.com/office/officeart/2008/layout/PictureStrips"/>
    <dgm:cxn modelId="{CAADEDCC-CFC5-4E47-AA59-3B04C6C0AA5F}" srcId="{B5B31C9D-FAEA-49B3-BB51-62CB7D6C3797}" destId="{04DC3133-FCA7-4647-9747-944919777DE4}" srcOrd="1" destOrd="0" parTransId="{C6595994-E3AD-4C23-B3C1-DC357872A6EF}" sibTransId="{BC7C5080-0A51-497B-9241-CF2951F88C96}"/>
    <dgm:cxn modelId="{5B0B9E52-A19E-48BD-B765-B25319D5C40F}" type="presOf" srcId="{643000FA-0D7E-42E2-B7D2-C3C5B35C7A5E}" destId="{47686464-FA90-456C-98DB-85DF70C7770E}" srcOrd="0" destOrd="0" presId="urn:microsoft.com/office/officeart/2008/layout/PictureStrips"/>
    <dgm:cxn modelId="{C29AD743-D504-4D78-8B72-CA2D9E72AE71}" type="presOf" srcId="{F35112C8-CFF9-4BDB-964C-C02D4086BD74}" destId="{A469A6D7-8411-4E34-972A-F2E5A00CB2F7}" srcOrd="0" destOrd="0" presId="urn:microsoft.com/office/officeart/2008/layout/PictureStrips"/>
    <dgm:cxn modelId="{DC5B2735-D5EB-43C3-9E60-0718D00D30C7}" srcId="{B5B31C9D-FAEA-49B3-BB51-62CB7D6C3797}" destId="{F35112C8-CFF9-4BDB-964C-C02D4086BD74}" srcOrd="0" destOrd="0" parTransId="{BC394D73-0149-4A94-B62F-EF93F22AAC08}" sibTransId="{5713348D-6DB3-423F-9FB7-534DE443ECD1}"/>
    <dgm:cxn modelId="{5601C620-4D80-4771-86AE-14846E27A281}" type="presParOf" srcId="{8BA7A7D6-809B-4064-8770-7F8065B6A5AB}" destId="{C510DD2D-5CB7-488D-8DCC-F0BE98B576B0}" srcOrd="0" destOrd="0" presId="urn:microsoft.com/office/officeart/2008/layout/PictureStrips"/>
    <dgm:cxn modelId="{2DDEEC70-A6AC-473B-9E3A-15CA4AEC8E21}" type="presParOf" srcId="{C510DD2D-5CB7-488D-8DCC-F0BE98B576B0}" destId="{A469A6D7-8411-4E34-972A-F2E5A00CB2F7}" srcOrd="0" destOrd="0" presId="urn:microsoft.com/office/officeart/2008/layout/PictureStrips"/>
    <dgm:cxn modelId="{28391E65-1F21-44E7-9AF4-5D963A7D31C6}" type="presParOf" srcId="{C510DD2D-5CB7-488D-8DCC-F0BE98B576B0}" destId="{9A290542-0FC5-49A3-A6B8-1B0DC0A116F4}" srcOrd="1" destOrd="0" presId="urn:microsoft.com/office/officeart/2008/layout/PictureStrips"/>
    <dgm:cxn modelId="{6FA2514A-FC8C-4FE6-90FE-1A165B6AFE54}" type="presParOf" srcId="{8BA7A7D6-809B-4064-8770-7F8065B6A5AB}" destId="{2D6A06A3-8B00-48B4-B438-BCEEA658761D}" srcOrd="1" destOrd="0" presId="urn:microsoft.com/office/officeart/2008/layout/PictureStrips"/>
    <dgm:cxn modelId="{A54CEEF4-7700-4A92-8324-BA96E7EC373F}" type="presParOf" srcId="{8BA7A7D6-809B-4064-8770-7F8065B6A5AB}" destId="{C5D4621D-C7DB-4F4D-A329-2F8140F6E408}" srcOrd="2" destOrd="0" presId="urn:microsoft.com/office/officeart/2008/layout/PictureStrips"/>
    <dgm:cxn modelId="{A12D8C27-657B-48CF-8350-32AEBC4528F7}" type="presParOf" srcId="{C5D4621D-C7DB-4F4D-A329-2F8140F6E408}" destId="{A42EC963-BC58-4A36-BA08-FD775C2D3FC2}" srcOrd="0" destOrd="0" presId="urn:microsoft.com/office/officeart/2008/layout/PictureStrips"/>
    <dgm:cxn modelId="{4C4F8B35-05CB-4586-8FE5-0DCDA2DC3411}" type="presParOf" srcId="{C5D4621D-C7DB-4F4D-A329-2F8140F6E408}" destId="{C4C93A75-7612-45AD-B29B-A3CB7DA7BB6A}" srcOrd="1" destOrd="0" presId="urn:microsoft.com/office/officeart/2008/layout/PictureStrips"/>
    <dgm:cxn modelId="{E63EF71D-4CED-40BF-8BC5-7795C4E99643}" type="presParOf" srcId="{8BA7A7D6-809B-4064-8770-7F8065B6A5AB}" destId="{3D150D3C-CAC7-46B9-9FFF-018C635313F8}" srcOrd="3" destOrd="0" presId="urn:microsoft.com/office/officeart/2008/layout/PictureStrips"/>
    <dgm:cxn modelId="{DCC074DF-94CF-4D5D-B19E-A37237E1EEE1}" type="presParOf" srcId="{8BA7A7D6-809B-4064-8770-7F8065B6A5AB}" destId="{A34F1B17-650C-4511-85AF-B941C1C36185}" srcOrd="4" destOrd="0" presId="urn:microsoft.com/office/officeart/2008/layout/PictureStrips"/>
    <dgm:cxn modelId="{C0462272-E869-48ED-A8EB-BAFA26D3324F}" type="presParOf" srcId="{A34F1B17-650C-4511-85AF-B941C1C36185}" destId="{47686464-FA90-456C-98DB-85DF70C7770E}" srcOrd="0" destOrd="0" presId="urn:microsoft.com/office/officeart/2008/layout/PictureStrips"/>
    <dgm:cxn modelId="{209C1257-C09F-455B-858D-0F30CA13B45B}" type="presParOf" srcId="{A34F1B17-650C-4511-85AF-B941C1C36185}" destId="{91D73418-022A-446A-847B-9684D704E7C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9A6D7-8411-4E34-972A-F2E5A00CB2F7}">
      <dsp:nvSpPr>
        <dsp:cNvPr id="0" name=""/>
        <dsp:cNvSpPr/>
      </dsp:nvSpPr>
      <dsp:spPr>
        <a:xfrm>
          <a:off x="4656091" y="129087"/>
          <a:ext cx="4433160" cy="2377145"/>
        </a:xfrm>
        <a:prstGeom prst="rect">
          <a:avLst/>
        </a:prstGeom>
        <a:solidFill>
          <a:srgbClr val="FFC0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961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Беседы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Сюжетно-ролевые игры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i="1" u="sng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i="1" u="sng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6091" y="129087"/>
        <a:ext cx="4433160" cy="2377145"/>
      </dsp:txXfrm>
    </dsp:sp>
    <dsp:sp modelId="{9A290542-0FC5-49A3-A6B8-1B0DC0A116F4}">
      <dsp:nvSpPr>
        <dsp:cNvPr id="0" name=""/>
        <dsp:cNvSpPr/>
      </dsp:nvSpPr>
      <dsp:spPr>
        <a:xfrm>
          <a:off x="2882058" y="520125"/>
          <a:ext cx="2434097" cy="172269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EC963-BC58-4A36-BA08-FD775C2D3FC2}">
      <dsp:nvSpPr>
        <dsp:cNvPr id="0" name=""/>
        <dsp:cNvSpPr/>
      </dsp:nvSpPr>
      <dsp:spPr>
        <a:xfrm>
          <a:off x="2045415" y="2910289"/>
          <a:ext cx="3305032" cy="2094957"/>
        </a:xfrm>
        <a:prstGeom prst="rect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961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Беседы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Дидактические игры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i="1" u="sng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i="1" u="sng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5415" y="2910289"/>
        <a:ext cx="3305032" cy="2094957"/>
      </dsp:txXfrm>
    </dsp:sp>
    <dsp:sp modelId="{C4C93A75-7612-45AD-B29B-A3CB7DA7BB6A}">
      <dsp:nvSpPr>
        <dsp:cNvPr id="0" name=""/>
        <dsp:cNvSpPr/>
      </dsp:nvSpPr>
      <dsp:spPr>
        <a:xfrm>
          <a:off x="87916" y="2921855"/>
          <a:ext cx="2682455" cy="169284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86464-FA90-456C-98DB-85DF70C7770E}">
      <dsp:nvSpPr>
        <dsp:cNvPr id="0" name=""/>
        <dsp:cNvSpPr/>
      </dsp:nvSpPr>
      <dsp:spPr>
        <a:xfrm>
          <a:off x="7340896" y="2988417"/>
          <a:ext cx="3748658" cy="2020549"/>
        </a:xfrm>
        <a:prstGeom prst="rect">
          <a:avLst/>
        </a:prstGeom>
        <a:solidFill>
          <a:srgbClr val="FFC0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961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Физическое развитие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Подвижные игры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Физкультминутки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i="1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i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40896" y="2988417"/>
        <a:ext cx="3748658" cy="2020549"/>
      </dsp:txXfrm>
    </dsp:sp>
    <dsp:sp modelId="{91D73418-022A-446A-847B-9684D704E7C5}">
      <dsp:nvSpPr>
        <dsp:cNvPr id="0" name=""/>
        <dsp:cNvSpPr/>
      </dsp:nvSpPr>
      <dsp:spPr>
        <a:xfrm>
          <a:off x="5622788" y="2904895"/>
          <a:ext cx="2489094" cy="17821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69A6D7-8411-4E34-972A-F2E5A00CB2F7}">
      <dsp:nvSpPr>
        <dsp:cNvPr id="0" name=""/>
        <dsp:cNvSpPr/>
      </dsp:nvSpPr>
      <dsp:spPr>
        <a:xfrm>
          <a:off x="4656091" y="46959"/>
          <a:ext cx="4433160" cy="2377145"/>
        </a:xfrm>
        <a:prstGeom prst="rect">
          <a:avLst/>
        </a:prstGeom>
        <a:solidFill>
          <a:srgbClr val="FFC0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961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Речевое развитие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Чтение художественной литературы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Рассказывание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i="1" u="sng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i="1" u="sng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6091" y="46959"/>
        <a:ext cx="4433160" cy="2377145"/>
      </dsp:txXfrm>
    </dsp:sp>
    <dsp:sp modelId="{9A290542-0FC5-49A3-A6B8-1B0DC0A116F4}">
      <dsp:nvSpPr>
        <dsp:cNvPr id="0" name=""/>
        <dsp:cNvSpPr/>
      </dsp:nvSpPr>
      <dsp:spPr>
        <a:xfrm>
          <a:off x="2882058" y="221726"/>
          <a:ext cx="2434097" cy="215524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EC963-BC58-4A36-BA08-FD775C2D3FC2}">
      <dsp:nvSpPr>
        <dsp:cNvPr id="0" name=""/>
        <dsp:cNvSpPr/>
      </dsp:nvSpPr>
      <dsp:spPr>
        <a:xfrm>
          <a:off x="2045415" y="2822766"/>
          <a:ext cx="3305032" cy="2360104"/>
        </a:xfrm>
        <a:prstGeom prst="rect">
          <a:avLst/>
        </a:prstGeom>
        <a:solidFill>
          <a:srgbClr val="FFFF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961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 развитие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u="none" kern="12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Рисование,лепка</a:t>
          </a:r>
          <a:r>
            <a:rPr lang="ru-RU" sz="180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u="none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аппликация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i="0" u="none" kern="1200" dirty="0" smtClean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i="1" u="sng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i="1" u="sng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5415" y="2822766"/>
        <a:ext cx="3305032" cy="2360104"/>
      </dsp:txXfrm>
    </dsp:sp>
    <dsp:sp modelId="{C4C93A75-7612-45AD-B29B-A3CB7DA7BB6A}">
      <dsp:nvSpPr>
        <dsp:cNvPr id="0" name=""/>
        <dsp:cNvSpPr/>
      </dsp:nvSpPr>
      <dsp:spPr>
        <a:xfrm>
          <a:off x="87916" y="2966906"/>
          <a:ext cx="2682455" cy="169284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686464-FA90-456C-98DB-85DF70C7770E}">
      <dsp:nvSpPr>
        <dsp:cNvPr id="0" name=""/>
        <dsp:cNvSpPr/>
      </dsp:nvSpPr>
      <dsp:spPr>
        <a:xfrm>
          <a:off x="7340896" y="3034305"/>
          <a:ext cx="3748658" cy="2020549"/>
        </a:xfrm>
        <a:prstGeom prst="rect">
          <a:avLst/>
        </a:prstGeom>
        <a:solidFill>
          <a:srgbClr val="FFC00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9618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u="sng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родителями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i="1" kern="1200" dirty="0" smtClean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i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40896" y="3034305"/>
        <a:ext cx="3748658" cy="2020549"/>
      </dsp:txXfrm>
    </dsp:sp>
    <dsp:sp modelId="{91D73418-022A-446A-847B-9684D704E7C5}">
      <dsp:nvSpPr>
        <dsp:cNvPr id="0" name=""/>
        <dsp:cNvSpPr/>
      </dsp:nvSpPr>
      <dsp:spPr>
        <a:xfrm>
          <a:off x="5622788" y="2950784"/>
          <a:ext cx="2489094" cy="17821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JPG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_20031.ppt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jpeg"/><Relationship Id="rId5" Type="http://schemas.openxmlformats.org/officeDocument/2006/relationships/image" Target="../media/image75.jpeg"/><Relationship Id="rId4" Type="http://schemas.openxmlformats.org/officeDocument/2006/relationships/image" Target="../media/image7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package" Target="../embeddings/____________Microsoft_PowerPoint1.pptx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678806" y="1043189"/>
            <a:ext cx="7188558" cy="37735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проделанной работе за 2016-2017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высшей квалификационной категории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cap="none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Хоббихожиной</a:t>
            </a:r>
            <a:r>
              <a:rPr lang="ru-RU" sz="2800" i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800" i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аталии </a:t>
            </a:r>
            <a:r>
              <a:rPr lang="ru-RU" sz="2800" i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i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асильевны</a:t>
            </a:r>
            <a:endParaRPr lang="ru-RU" sz="2800" i="1" cap="none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354" y="531118"/>
            <a:ext cx="2393698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09" y="1324698"/>
            <a:ext cx="1452672" cy="349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778" y="3322698"/>
            <a:ext cx="3626222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8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Изображение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3028">
            <a:off x="7435775" y="1562873"/>
            <a:ext cx="3240087" cy="2519363"/>
          </a:xfrm>
          <a:prstGeom prst="rect">
            <a:avLst/>
          </a:prstGeom>
          <a:noFill/>
          <a:ln w="127000" cap="sq">
            <a:solidFill>
              <a:srgbClr val="92FCA5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Изображение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67" y="848747"/>
            <a:ext cx="3240087" cy="2519362"/>
          </a:xfrm>
          <a:prstGeom prst="rect">
            <a:avLst/>
          </a:prstGeom>
          <a:noFill/>
          <a:ln w="127000" cap="sq">
            <a:solidFill>
              <a:schemeClr val="accent1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Изображение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09" y="3993872"/>
            <a:ext cx="3240087" cy="2519362"/>
          </a:xfrm>
          <a:prstGeom prst="rect">
            <a:avLst/>
          </a:prstGeom>
          <a:noFill/>
          <a:ln w="127000" cap="sq">
            <a:solidFill>
              <a:schemeClr val="accent1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Изображение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9324">
            <a:off x="361156" y="2421309"/>
            <a:ext cx="3240088" cy="2519363"/>
          </a:xfrm>
          <a:prstGeom prst="rect">
            <a:avLst/>
          </a:prstGeom>
          <a:noFill/>
          <a:ln w="127000" cap="sq">
            <a:solidFill>
              <a:srgbClr val="DBF59B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6" name="Изображение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514" y="3993872"/>
            <a:ext cx="3240087" cy="2519362"/>
          </a:xfrm>
          <a:prstGeom prst="rect">
            <a:avLst/>
          </a:prstGeom>
          <a:noFill/>
          <a:ln w="127000" cap="sq">
            <a:solidFill>
              <a:srgbClr val="92FCA5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611" y="0"/>
            <a:ext cx="30194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349" y="1598185"/>
            <a:ext cx="44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814" y="2705769"/>
            <a:ext cx="44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7854" y="3208043"/>
            <a:ext cx="44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22" y="-225381"/>
            <a:ext cx="3086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3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316" y="213649"/>
            <a:ext cx="4081638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1" y="2408349"/>
            <a:ext cx="4243759" cy="4248000"/>
          </a:xfrm>
          <a:prstGeom prst="rect">
            <a:avLst/>
          </a:prstGeom>
        </p:spPr>
      </p:pic>
      <p:pic>
        <p:nvPicPr>
          <p:cNvPr id="98305" name="Picture 1" descr="E:\3333\20170412_180206.jpg"/>
          <p:cNvPicPr preferRelativeResize="0">
            <a:picLocks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63069" y="573649"/>
            <a:ext cx="39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8308" name="Picture 4" descr="E:\3333\IMG-20170412-WA0053.jpg"/>
          <p:cNvPicPr preferRelativeResize="0">
            <a:picLocks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25649" y="3614999"/>
            <a:ext cx="2340000" cy="2880000"/>
          </a:xfrm>
          <a:prstGeom prst="rect">
            <a:avLst/>
          </a:prstGeom>
          <a:ln w="228600" cap="sq" cmpd="thickThin">
            <a:solidFill>
              <a:srgbClr val="FFCC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8309" name="Picture 5" descr="E:\3333\IMG-20170412-WA0004.jpg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387350" y="3614999"/>
            <a:ext cx="2340000" cy="2880000"/>
          </a:xfrm>
          <a:prstGeom prst="rect">
            <a:avLst/>
          </a:prstGeom>
          <a:ln w="228600" cap="sq" cmpd="thickThin">
            <a:solidFill>
              <a:srgbClr val="CCFF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901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2534" y="2326561"/>
            <a:ext cx="6096000" cy="3046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основ правильного питания у дошкольников»</a:t>
            </a:r>
          </a:p>
          <a:p>
            <a:endParaRPr lang="ru-RU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 познавательно – оздоровительное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487" y="3377323"/>
            <a:ext cx="3566233" cy="2376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66003" y="690031"/>
            <a:ext cx="8610600" cy="12930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ru-RU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по самообразованию</a:t>
            </a:r>
            <a:endParaRPr lang="ru-RU" b="1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5261" y="1768775"/>
            <a:ext cx="591569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Цель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создание комплексной системы познавательно — оздоровительной работы с детьми, направленной на сохранение и укрепление здоровья детей, формирование у родителей и воспитанников ответственности в деле сохранения собственного здоровья: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подобрать и систематизировать материал по познавательно — оздоровительной работе с детьми дошкольного возраста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разработать демонстрационный и раздаточный материал детьми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создать нетрадиционные формы работы ( в том числе и презентации)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разработать и оформить в виде информационных листов, буклетов, папок – передвижек, газет материалы для родителей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привлечь родителей к организации оздоровительной работы с детьми</a:t>
            </a:r>
            <a:endParaRPr lang="ru-RU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915" y="2193969"/>
            <a:ext cx="391680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0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Изображение 2"/>
          <p:cNvPicPr>
            <a:picLocks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7424770" y="487119"/>
            <a:ext cx="396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9DF7D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36867" name="Изображение 3"/>
          <p:cNvPicPr>
            <a:picLocks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2883892" y="487119"/>
            <a:ext cx="396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DBF59B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36868" name="Изображение 4"/>
          <p:cNvPicPr>
            <a:picLocks/>
          </p:cNvPicPr>
          <p:nvPr/>
        </p:nvPicPr>
        <p:blipFill>
          <a:blip r:embed="rId4" cstate="email">
            <a:extLst/>
          </a:blip>
          <a:srcRect/>
          <a:stretch>
            <a:fillRect/>
          </a:stretch>
        </p:blipFill>
        <p:spPr bwMode="auto">
          <a:xfrm>
            <a:off x="5762067" y="3547119"/>
            <a:ext cx="396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92FCA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36869" name="Изображение 5"/>
          <p:cNvPicPr>
            <a:picLocks/>
          </p:cNvPicPr>
          <p:nvPr/>
        </p:nvPicPr>
        <p:blipFill>
          <a:blip r:embed="rId5" cstate="email">
            <a:extLst/>
          </a:blip>
          <a:srcRect/>
          <a:stretch>
            <a:fillRect/>
          </a:stretch>
        </p:blipFill>
        <p:spPr bwMode="auto">
          <a:xfrm>
            <a:off x="1106608" y="3547119"/>
            <a:ext cx="396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53C6B5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0" y="1407554"/>
            <a:ext cx="20478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Изображение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184974"/>
            <a:ext cx="4248150" cy="3059113"/>
          </a:xfrm>
          <a:prstGeom prst="rect">
            <a:avLst/>
          </a:prstGeom>
          <a:noFill/>
          <a:ln w="127000" cap="sq">
            <a:solidFill>
              <a:srgbClr val="73E4FF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Изображение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768" y="3374960"/>
            <a:ext cx="4248150" cy="3060700"/>
          </a:xfrm>
          <a:prstGeom prst="rect">
            <a:avLst/>
          </a:prstGeom>
          <a:noFill/>
          <a:ln w="127000" cap="sq">
            <a:solidFill>
              <a:srgbClr val="4AFDFC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Изображение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552450"/>
            <a:ext cx="4324350" cy="3059113"/>
          </a:xfrm>
          <a:prstGeom prst="rect">
            <a:avLst/>
          </a:prstGeom>
          <a:noFill/>
          <a:ln w="127000" cap="sq">
            <a:solidFill>
              <a:srgbClr val="00B0F0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171" y="916209"/>
            <a:ext cx="2229786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>
          <a:xfrm>
            <a:off x="7755425" y="645933"/>
            <a:ext cx="3060000" cy="3060000"/>
          </a:xfrm>
          <a:prstGeom prst="rect">
            <a:avLst/>
          </a:prstGeom>
          <a:ln w="88900" cap="sq" cmpd="thickThin">
            <a:solidFill>
              <a:srgbClr val="FEDC6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Изображение 15"/>
          <p:cNvPicPr>
            <a:picLocks/>
          </p:cNvPicPr>
          <p:nvPr/>
        </p:nvPicPr>
        <p:blipFill rotWithShape="1">
          <a:blip r:embed="rId3" cstate="email">
            <a:extLst/>
          </a:blip>
          <a:srcRect t="-481"/>
          <a:stretch/>
        </p:blipFill>
        <p:spPr>
          <a:xfrm>
            <a:off x="858626" y="3421255"/>
            <a:ext cx="3060000" cy="3060000"/>
          </a:xfrm>
          <a:prstGeom prst="rect">
            <a:avLst/>
          </a:prstGeom>
          <a:ln w="88900" cap="sq" cmpd="thickThin">
            <a:solidFill>
              <a:srgbClr val="F9FD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Изображение 7"/>
          <p:cNvPicPr>
            <a:picLocks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>
          <a:xfrm rot="21008812">
            <a:off x="2993928" y="647075"/>
            <a:ext cx="3060000" cy="3060000"/>
          </a:xfrm>
          <a:prstGeom prst="rect">
            <a:avLst/>
          </a:prstGeom>
          <a:ln w="88900" cap="sq" cmpd="thickThin">
            <a:solidFill>
              <a:srgbClr val="E2B66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Изображение 10"/>
          <p:cNvPicPr>
            <a:picLocks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>
          <a:xfrm rot="669944">
            <a:off x="5132367" y="3530680"/>
            <a:ext cx="3060000" cy="3060000"/>
          </a:xfrm>
          <a:prstGeom prst="rect">
            <a:avLst/>
          </a:prstGeom>
          <a:ln w="88900" cap="sq" cmpd="thickThin">
            <a:solidFill>
              <a:srgbClr val="FBD17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828" y="3851005"/>
            <a:ext cx="25527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городском конкурсе «Школьный музей, новые возможности»</a:t>
            </a:r>
            <a:br>
              <a:rPr lang="ru-RU" sz="2800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«Русский быт в народных сказках»</a:t>
            </a:r>
            <a:endParaRPr lang="ru-RU" sz="2800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42" y="1410887"/>
            <a:ext cx="3408000" cy="2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Объект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87045134"/>
              </p:ext>
            </p:extLst>
          </p:nvPr>
        </p:nvGraphicFramePr>
        <p:xfrm>
          <a:off x="7382712" y="2193925"/>
          <a:ext cx="2912975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Acrobat Document" r:id="rId4" imgW="5667139" imgH="7829423" progId="AcroExch.Document.DC">
                  <p:embed/>
                </p:oleObj>
              </mc:Choice>
              <mc:Fallback>
                <p:oleObj name="Acrobat Document" r:id="rId4" imgW="5667139" imgH="782942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82712" y="2193925"/>
                        <a:ext cx="2912975" cy="4024313"/>
                      </a:xfrm>
                      <a:prstGeom prst="rect">
                        <a:avLst/>
                      </a:prstGeom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733586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9" y="4337736"/>
            <a:ext cx="23812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200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педагогического опыта</a:t>
            </a:r>
            <a:endParaRPr lang="ru-RU" sz="3200" b="1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 класса по нетрадиционному рисованию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14497"/>
            <a:ext cx="528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00" y="3014684"/>
            <a:ext cx="4272000" cy="32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131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05" y="1164978"/>
            <a:ext cx="8388000" cy="55818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ru-RU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Списочный состав групп</a:t>
            </a:r>
            <a:endParaRPr lang="ru-RU" b="1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309870" y="2458005"/>
            <a:ext cx="5304706" cy="307991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№6  22 человека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Мальчиков 9 чел.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Девочек 13 чел.</a:t>
            </a:r>
            <a:endParaRPr lang="ru-RU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413" y="417221"/>
            <a:ext cx="2872457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92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200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педагогического опыта</a:t>
            </a:r>
            <a:endParaRPr lang="ru-RU" sz="3200" b="1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открытого занятия по нетрадиционному рисованию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87" y="3511842"/>
            <a:ext cx="288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87" y="3017412"/>
            <a:ext cx="2916000" cy="29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00" y="1855842"/>
            <a:ext cx="3096000" cy="3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353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200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педагогического опыта</a:t>
            </a:r>
            <a:endParaRPr lang="ru-RU" sz="3200" b="1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для родителей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341421"/>
              </p:ext>
            </p:extLst>
          </p:nvPr>
        </p:nvGraphicFramePr>
        <p:xfrm>
          <a:off x="414047" y="2978684"/>
          <a:ext cx="4320498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Презентация" r:id="rId3" imgW="4570586" imgH="3427608" progId="PowerPoint.Show.8">
                  <p:embed/>
                </p:oleObj>
              </mc:Choice>
              <mc:Fallback>
                <p:oleObj name="Презентация" r:id="rId3" imgW="4570586" imgH="342760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047" y="2978684"/>
                        <a:ext cx="4320498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E:\3333\IMG-20170412-WA0029.jpg"/>
          <p:cNvPicPr preferRelativeResize="0">
            <a:picLocks noGrp="1" noChangeArrowheads="1"/>
          </p:cNvPicPr>
          <p:nvPr>
            <p:ph sz="half" idx="2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6298" y="1840192"/>
            <a:ext cx="3781425" cy="3057525"/>
          </a:xfrm>
          <a:prstGeom prst="rect">
            <a:avLst/>
          </a:prstGeom>
          <a:ln w="190500" cap="sq">
            <a:solidFill>
              <a:srgbClr val="FEDC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5" descr="E:\3333\IMG-20170412-WA0004.jpg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278004" y="3457717"/>
            <a:ext cx="2340000" cy="2880000"/>
          </a:xfrm>
          <a:prstGeom prst="rect">
            <a:avLst/>
          </a:prstGeom>
          <a:ln w="228600" cap="sq" cmpd="thickThin">
            <a:solidFill>
              <a:srgbClr val="CCFF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927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46" y="4504989"/>
            <a:ext cx="3276000" cy="203457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200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год я планирую</a:t>
            </a:r>
            <a:r>
              <a:rPr lang="ru-RU" sz="3200" b="1" dirty="0" smtClean="0">
                <a:solidFill>
                  <a:srgbClr val="002060"/>
                </a:solidFill>
              </a:rPr>
              <a:t>:</a:t>
            </a:r>
            <a:r>
              <a:rPr lang="ru-RU" sz="3200" dirty="0">
                <a:solidFill>
                  <a:srgbClr val="002060"/>
                </a:solidFill>
              </a:rPr>
              <a:t/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85800" y="1828800"/>
            <a:ext cx="10820400" cy="4389885"/>
          </a:xfrm>
        </p:spPr>
        <p:txBody>
          <a:bodyPr>
            <a:normAutofit/>
          </a:bodyPr>
          <a:lstStyle/>
          <a:p>
            <a:pPr fontAlgn="base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Продолжать проводить профилактические мероприятия с целью повышения посещаемости детей.</a:t>
            </a:r>
          </a:p>
          <a:p>
            <a:pPr fontAlgn="base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Продолжать принимать активное участие в методических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Продолжать воспитывать в детях творчество, эмоциональность, активность для их дальнейших достижений и успехов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дидактический и раздаточный материал для развития логического мышления; уголок сюжетно-ролевых игр; книжный уголок литературой по возрасту. </a:t>
            </a:r>
          </a:p>
          <a:p>
            <a:pPr fontAlgn="base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 посоветовать посещать сайт нашей школы.</a:t>
            </a:r>
          </a:p>
          <a:p>
            <a:pPr fontAlgn="base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Повышать уровень педагогического мастерства путем самообразования, обмена опытом работы, участвовать в различных мероприятиях (семинарах, практикумах, мастер-классах);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24" y="4713211"/>
            <a:ext cx="2446612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5" y="138765"/>
            <a:ext cx="4032000" cy="4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r"/>
            <a:r>
              <a:rPr lang="ru-RU" sz="7200" i="1" cap="none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i="1" cap="none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730" y="2689817"/>
            <a:ext cx="564832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16" y="5023498"/>
            <a:ext cx="2676525" cy="1704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3200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поставленные на 2016-2017 </a:t>
            </a:r>
            <a:r>
              <a:rPr lang="ru-RU" sz="3200" b="1" i="1" cap="none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3200" b="1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     Планировать образовательную деятельность на основе современных образовательных технологий в соответствии с ФГОС ДО, обеспечивающих речевое развитие детей.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     Организовать работу по внедрению проектного метода обучения и воспитания дошкольников для развития их познавательных и творческих способностей.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     Формировать семейные ценности у дошкольников, сохранять и укреплять здоровье воспитанников, их физическое развитие через совместную деятельность с семьями воспитанников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buFont typeface="Wingdings" panose="05000000000000000000" pitchFamily="2" charset="2"/>
              <a:buChar char="ü"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знания детей о продуктах здорового и нездорового питания</a:t>
            </a: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пропагандировать и рекламировать только здоровые продукты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  Формировать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и родителей интерес и готовность к соблюдению правил рационального и здорового питания. </a:t>
            </a:r>
          </a:p>
          <a:p>
            <a:pPr marL="0" indent="0" fontAlgn="base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1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167426"/>
            <a:ext cx="8610600" cy="9659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реализации</a:t>
            </a:r>
            <a:endParaRPr lang="ru-RU" b="1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57235"/>
              </p:ext>
            </p:extLst>
          </p:nvPr>
        </p:nvGraphicFramePr>
        <p:xfrm>
          <a:off x="685799" y="1133342"/>
          <a:ext cx="11098369" cy="5342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673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167426"/>
            <a:ext cx="8610600" cy="9659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реализации</a:t>
            </a:r>
            <a:endParaRPr lang="ru-RU" b="1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5294515"/>
              </p:ext>
            </p:extLst>
          </p:nvPr>
        </p:nvGraphicFramePr>
        <p:xfrm>
          <a:off x="685799" y="1133342"/>
          <a:ext cx="11098369" cy="5342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77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47" y="1655949"/>
            <a:ext cx="3256162" cy="450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b="1" i="1" cap="none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b="1" i="1" cap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91" y="1790163"/>
            <a:ext cx="4824000" cy="4824000"/>
          </a:xfrm>
          <a:prstGeom prst="rect">
            <a:avLst/>
          </a:prstGeom>
        </p:spPr>
      </p:pic>
      <p:graphicFrame>
        <p:nvGraphicFramePr>
          <p:cNvPr id="4" name="Объект 3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147002"/>
              </p:ext>
            </p:extLst>
          </p:nvPr>
        </p:nvGraphicFramePr>
        <p:xfrm>
          <a:off x="3591059" y="2323625"/>
          <a:ext cx="5365750" cy="4024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Презентация" r:id="rId5" imgW="4570586" imgH="3427608" progId="PowerPoint.Show.12">
                  <p:embed/>
                </p:oleObj>
              </mc:Choice>
              <mc:Fallback>
                <p:oleObj name="Презентация" r:id="rId5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91059" y="2323625"/>
                        <a:ext cx="5365750" cy="4024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4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7" y="2190725"/>
            <a:ext cx="2339869" cy="33480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/>
          </p:cNvPicPr>
          <p:nvPr/>
        </p:nvPicPr>
        <p:blipFill>
          <a:blip r:embed="rId3" cstate="email">
            <a:extLst/>
          </a:blip>
          <a:srcRect/>
          <a:stretch>
            <a:fillRect/>
          </a:stretch>
        </p:blipFill>
        <p:spPr bwMode="auto">
          <a:xfrm>
            <a:off x="2443586" y="587648"/>
            <a:ext cx="378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/>
        </p:spPr>
      </p:pic>
      <p:pic>
        <p:nvPicPr>
          <p:cNvPr id="6" name="Изображение 5"/>
          <p:cNvPicPr>
            <a:picLocks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 flipH="1">
            <a:off x="6346568" y="661019"/>
            <a:ext cx="378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9DF7D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Изображение 6"/>
          <p:cNvPicPr>
            <a:picLocks/>
          </p:cNvPicPr>
          <p:nvPr/>
        </p:nvPicPr>
        <p:blipFill>
          <a:blip r:embed="rId5" cstate="email">
            <a:extLst/>
          </a:blip>
          <a:stretch>
            <a:fillRect/>
          </a:stretch>
        </p:blipFill>
        <p:spPr>
          <a:xfrm>
            <a:off x="2505077" y="3513385"/>
            <a:ext cx="378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DBF59B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Изображение 7"/>
          <p:cNvPicPr>
            <a:picLocks/>
          </p:cNvPicPr>
          <p:nvPr/>
        </p:nvPicPr>
        <p:blipFill>
          <a:blip r:embed="rId6" cstate="email">
            <a:extLst/>
          </a:blip>
          <a:stretch>
            <a:fillRect/>
          </a:stretch>
        </p:blipFill>
        <p:spPr>
          <a:xfrm>
            <a:off x="6469550" y="3441339"/>
            <a:ext cx="3780000" cy="3060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BF7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Изображение 8"/>
          <p:cNvPicPr>
            <a:picLocks/>
          </p:cNvPicPr>
          <p:nvPr/>
        </p:nvPicPr>
        <p:blipFill>
          <a:blip r:embed="rId7" cstate="email">
            <a:extLst/>
          </a:blip>
          <a:stretch>
            <a:fillRect/>
          </a:stretch>
        </p:blipFill>
        <p:spPr>
          <a:xfrm>
            <a:off x="5260122" y="677648"/>
            <a:ext cx="180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Изображение 9"/>
          <p:cNvPicPr>
            <a:picLocks/>
          </p:cNvPicPr>
          <p:nvPr/>
        </p:nvPicPr>
        <p:blipFill>
          <a:blip r:embed="rId8" cstate="email">
            <a:extLst/>
          </a:blip>
          <a:stretch>
            <a:fillRect/>
          </a:stretch>
        </p:blipFill>
        <p:spPr>
          <a:xfrm>
            <a:off x="5323586" y="4618288"/>
            <a:ext cx="180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Изображение 10"/>
          <p:cNvPicPr>
            <a:picLocks/>
          </p:cNvPicPr>
          <p:nvPr/>
        </p:nvPicPr>
        <p:blipFill rotWithShape="1">
          <a:blip r:embed="rId9" cstate="email">
            <a:extLst/>
          </a:blip>
          <a:srcRect/>
          <a:stretch/>
        </p:blipFill>
        <p:spPr>
          <a:xfrm rot="19202264">
            <a:off x="9195728" y="4508290"/>
            <a:ext cx="1046294" cy="121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31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Изображение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47" y="843825"/>
            <a:ext cx="3779838" cy="2879725"/>
          </a:xfrm>
          <a:prstGeom prst="rect">
            <a:avLst/>
          </a:prstGeom>
          <a:noFill/>
          <a:ln w="38100" cap="sq">
            <a:solidFill>
              <a:srgbClr val="89F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Изображение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51" y="3595823"/>
            <a:ext cx="3779838" cy="2879725"/>
          </a:xfrm>
          <a:prstGeom prst="rect">
            <a:avLst/>
          </a:prstGeom>
          <a:noFill/>
          <a:ln w="38100" cap="sq">
            <a:solidFill>
              <a:srgbClr val="2AF1B1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Изображение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494" y="716098"/>
            <a:ext cx="3240087" cy="2879725"/>
          </a:xfrm>
          <a:prstGeom prst="rect">
            <a:avLst/>
          </a:prstGeom>
          <a:noFill/>
          <a:ln w="38100" cap="sq">
            <a:solidFill>
              <a:srgbClr val="92D05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Изображение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04" y="3595823"/>
            <a:ext cx="3779838" cy="2879725"/>
          </a:xfrm>
          <a:prstGeom prst="rect">
            <a:avLst/>
          </a:prstGeom>
          <a:noFill/>
          <a:ln w="38100" cap="sq">
            <a:solidFill>
              <a:srgbClr val="05FA06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83" y="1545499"/>
            <a:ext cx="14573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6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/>
          </p:cNvPicPr>
          <p:nvPr/>
        </p:nvPicPr>
        <p:blipFill rotWithShape="1">
          <a:blip r:embed="rId2" cstate="email">
            <a:extLst/>
          </a:blip>
          <a:srcRect/>
          <a:stretch/>
        </p:blipFill>
        <p:spPr>
          <a:xfrm>
            <a:off x="7947199" y="3125229"/>
            <a:ext cx="360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FCA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Изображение 4"/>
          <p:cNvPicPr>
            <a:picLocks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>
          <a:xfrm>
            <a:off x="4582769" y="482626"/>
            <a:ext cx="360000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3E4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 cstate="email">
            <a:extLst/>
          </a:blip>
          <a:srcRect b="-3716"/>
          <a:stretch/>
        </p:blipFill>
        <p:spPr>
          <a:xfrm>
            <a:off x="2467547" y="3125229"/>
            <a:ext cx="3235798" cy="313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6E0A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59" y="482626"/>
            <a:ext cx="23812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478</TotalTime>
  <Words>203</Words>
  <Application>Microsoft Office PowerPoint</Application>
  <PresentationFormat>Широкоэкранный</PresentationFormat>
  <Paragraphs>61</Paragraphs>
  <Slides>23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Century Gothic</vt:lpstr>
      <vt:lpstr>Times New Roman</vt:lpstr>
      <vt:lpstr>Wingdings</vt:lpstr>
      <vt:lpstr>След самолета</vt:lpstr>
      <vt:lpstr>Презентация</vt:lpstr>
      <vt:lpstr>Acrobat Document</vt:lpstr>
      <vt:lpstr>Отчет о проделанной работе за 2016-2017 год.   Воспитателя высшей квалификационной категории   Хоббихожиной Наталии Васильевны</vt:lpstr>
      <vt:lpstr>Списочный состав групп</vt:lpstr>
      <vt:lpstr>Задачи поставленные на 2016-2017 уч.год</vt:lpstr>
      <vt:lpstr>Способы реализации</vt:lpstr>
      <vt:lpstr>Способы реализации</vt:lpstr>
      <vt:lpstr>Проектная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по самообразованию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городском конкурсе «Школьный музей, новые возможности» «Русский быт в народных сказках»</vt:lpstr>
      <vt:lpstr>Распространение педагогического опыта</vt:lpstr>
      <vt:lpstr>Распространение педагогического опыта</vt:lpstr>
      <vt:lpstr>Распространение педагогического опыта</vt:lpstr>
      <vt:lpstr>На следующий год я планирую: 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проделанной работе за 2016-2017 уч/год.   Воспитателя высшей квалификационной категории   Хоббихожиной Наталии Васильевны</dc:title>
  <dc:creator>Наташа</dc:creator>
  <cp:lastModifiedBy>Наташа</cp:lastModifiedBy>
  <cp:revision>34</cp:revision>
  <dcterms:created xsi:type="dcterms:W3CDTF">2017-05-15T19:08:54Z</dcterms:created>
  <dcterms:modified xsi:type="dcterms:W3CDTF">2019-04-06T08:11:22Z</dcterms:modified>
</cp:coreProperties>
</file>