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70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3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71C10E-FADA-4F9B-8413-780D313BF753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3004527-0AEC-4BFF-9DEF-0024C2EBAB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sivye-kartinki-dlya-fona-prezentac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997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272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познакомились . . .</a:t>
            </a:r>
          </a:p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узнали . . .</a:t>
            </a:r>
          </a:p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выяснили . . .</a:t>
            </a:r>
          </a:p>
          <a:p>
            <a:r>
              <a:rPr lang="ru-RU" sz="5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научились . . .</a:t>
            </a:r>
          </a:p>
          <a:p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3bscientific.ru/thumblibrary/U17205/U17205_01_1200_1200_%D0%A0%D1%8B%D1%87%D0%B0%D0%B6%D0%BD%D1%8B%D0%B5-%D0%B2%D0%B5%D1%81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6" y="0"/>
            <a:ext cx="7181528" cy="6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reamtele.com/wp-content/uploads/2016/10/smile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37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369366" y="4005064"/>
            <a:ext cx="1650906" cy="95674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8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омашнее задание: изучить §13 (п.1,2); упр.13.1, 13.4, 13.7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4012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237312"/>
          </a:xfrm>
        </p:spPr>
      </p:pic>
      <p:sp>
        <p:nvSpPr>
          <p:cNvPr id="6" name="Прямоугольник 5"/>
          <p:cNvSpPr/>
          <p:nvPr/>
        </p:nvSpPr>
        <p:spPr>
          <a:xfrm>
            <a:off x="1619672" y="1052736"/>
            <a:ext cx="691276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73016"/>
            <a:ext cx="2924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Что такое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масса?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Единицей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измерения массы в СИ является . . 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396552" y="2852936"/>
            <a:ext cx="9540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является эталоном массы?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5024"/>
            <a:ext cx="46548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 Каковы способы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определения массы?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5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463"/>
            <a:ext cx="9144000" cy="695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playcast.ru/uploads/2018/02/09/245862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1702007" cy="936104"/>
          </a:xfrm>
          <a:prstGeom prst="rect">
            <a:avLst/>
          </a:prstGeom>
          <a:noFill/>
        </p:spPr>
      </p:pic>
      <p:pic>
        <p:nvPicPr>
          <p:cNvPr id="28678" name="Picture 6" descr="http://www.playcast.ru/uploads/2018/02/09/245862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1859361" cy="1022649"/>
          </a:xfrm>
          <a:prstGeom prst="rect">
            <a:avLst/>
          </a:prstGeom>
          <a:noFill/>
        </p:spPr>
      </p:pic>
      <p:pic>
        <p:nvPicPr>
          <p:cNvPr id="28680" name="Picture 8" descr="http://www.playcast.ru/uploads/2018/02/09/245862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1859361" cy="1022649"/>
          </a:xfrm>
          <a:prstGeom prst="rect">
            <a:avLst/>
          </a:prstGeom>
          <a:noFill/>
        </p:spPr>
      </p:pic>
      <p:pic>
        <p:nvPicPr>
          <p:cNvPr id="28684" name="Picture 12" descr="http://pngimg.com/uploads/gold/gold_PNG110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3176"/>
            <a:ext cx="1224136" cy="11591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0"/>
            <a:ext cx="3377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тяжелее?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nmetal.ru/wp-content/uploads/2014/03/orig_1240486675_pb_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4104456" cy="45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omplace.ru/advphotos/1422620749804be5e0d8002f7f3d01cdfb7a9db3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88840"/>
            <a:ext cx="4062185" cy="45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3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Урок по теме</a:t>
            </a:r>
            <a:r>
              <a:rPr lang="ru-RU" sz="5000" dirty="0" smtClean="0">
                <a:solidFill>
                  <a:prstClr val="white"/>
                </a:solidFill>
              </a:rPr>
              <a:t>:</a:t>
            </a:r>
            <a:endParaRPr lang="ru-RU" sz="5000" b="1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5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«Плотность </a:t>
            </a:r>
            <a:r>
              <a:rPr lang="ru-RU" sz="5000" b="1" dirty="0">
                <a:solidFill>
                  <a:prstClr val="white"/>
                </a:solidFill>
                <a:latin typeface="Arial Black" panose="020B0A04020102020204" pitchFamily="34" charset="0"/>
              </a:rPr>
              <a:t>вещества</a:t>
            </a:r>
            <a:r>
              <a:rPr lang="ru-RU" sz="5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»</a:t>
            </a:r>
          </a:p>
          <a:p>
            <a:pPr algn="ctr"/>
            <a:r>
              <a:rPr lang="ru-RU" sz="5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7 класс</a:t>
            </a:r>
            <a:endParaRPr lang="ru-RU" sz="50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4521035" y="5462770"/>
            <a:ext cx="4392488" cy="10673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Font typeface="StarSymbol"/>
              <a:buNone/>
            </a:pP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  <a:ea typeface="Lucida Sans Unicode" pitchFamily="2"/>
                <a:cs typeface="Times New Roman" pitchFamily="18"/>
              </a:rPr>
              <a:t>Учитель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  <a:ea typeface="Lucida Sans Unicode" pitchFamily="2"/>
                <a:cs typeface="Times New Roman" pitchFamily="18"/>
              </a:rPr>
              <a:t>физики </a:t>
            </a:r>
          </a:p>
          <a:p>
            <a:pPr>
              <a:buFont typeface="StarSymbol"/>
              <a:buNone/>
            </a:pP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  <a:ea typeface="Lucida Sans Unicode" pitchFamily="2"/>
                <a:cs typeface="Times New Roman" pitchFamily="18"/>
              </a:rPr>
              <a:t>МБОУ 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«Средняя школа № 9» </a:t>
            </a:r>
            <a:endParaRPr lang="ru-RU" dirty="0" smtClean="0">
              <a:solidFill>
                <a:prstClr val="white"/>
              </a:solidFill>
              <a:latin typeface="Arial Black" panose="020B0A04020102020204" pitchFamily="34" charset="0"/>
              <a:ea typeface="Lucida Sans Unicode" pitchFamily="2"/>
              <a:cs typeface="Times New Roman" pitchFamily="18"/>
            </a:endParaRPr>
          </a:p>
          <a:p>
            <a:pPr>
              <a:buFont typeface="StarSymbol"/>
              <a:buNone/>
            </a:pP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Маслова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Олеся Алексеевна</a:t>
            </a:r>
            <a:endParaRPr lang="ru-RU" b="1" dirty="0">
              <a:solidFill>
                <a:prstClr val="white"/>
              </a:solidFill>
              <a:latin typeface="Arial Black" panose="020B0A04020102020204" pitchFamily="34" charset="0"/>
              <a:ea typeface="Lucida Sans Unicode" pitchFamily="2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709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позволяет узнать, чему равна масса данного     вещества объемом в один кубический метр.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img1.liveinternet.ru/images/attach/b/4/113/911/113911013_R__1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4224"/>
            <a:ext cx="3209925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aaf6e2bc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7973" y="0"/>
            <a:ext cx="9731973" cy="6858000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 descr="http://rudocs.exdat.com/pars_docs/tw_refs/43/42220/42220_html_m1b5309a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6048672" cy="353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3214605_large__46972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666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84784"/>
            <a:ext cx="4446258" cy="244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8778"/>
            <a:ext cx="9144000" cy="4188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221</TotalTime>
  <Words>107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Sch9_Inf8</cp:lastModifiedBy>
  <cp:revision>13</cp:revision>
  <dcterms:created xsi:type="dcterms:W3CDTF">2019-03-18T18:40:30Z</dcterms:created>
  <dcterms:modified xsi:type="dcterms:W3CDTF">2019-03-20T13:40:09Z</dcterms:modified>
</cp:coreProperties>
</file>