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4A77-CFD1-4F1A-99E1-9D0C070DC797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A0C9D-CA22-402A-BBF0-3F19F19B2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933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4362" y="1667314"/>
            <a:ext cx="9068586" cy="1649464"/>
          </a:xfrm>
        </p:spPr>
        <p:txBody>
          <a:bodyPr/>
          <a:lstStyle/>
          <a:p>
            <a:r>
              <a:rPr lang="en-US" sz="4400" dirty="0" err="1" smtClean="0"/>
              <a:t>St.Petersburg</a:t>
            </a:r>
            <a:r>
              <a:rPr lang="en-US" sz="4400" dirty="0" smtClean="0"/>
              <a:t> to </a:t>
            </a:r>
            <a:r>
              <a:rPr lang="en-US" sz="4400" dirty="0" err="1" smtClean="0"/>
              <a:t>hogwarts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4362" y="2859577"/>
            <a:ext cx="9070848" cy="457201"/>
          </a:xfrm>
        </p:spPr>
        <p:txBody>
          <a:bodyPr/>
          <a:lstStyle/>
          <a:p>
            <a:r>
              <a:rPr lang="en-US" dirty="0" smtClean="0"/>
              <a:t>For one way ticket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3738" y="3483033"/>
            <a:ext cx="865354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8000" dirty="0" smtClean="0"/>
              <a:t>Platform </a:t>
            </a:r>
            <a:r>
              <a:rPr lang="en-US" sz="8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600" baseline="30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3/4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4907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61708" y="3233651"/>
            <a:ext cx="9070848" cy="1789234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lgerian" panose="04020705040A02060702" pitchFamily="82" charset="0"/>
              </a:rPr>
              <a:t>What always runs but never walks,</a:t>
            </a:r>
            <a:br>
              <a:rPr lang="en-US" sz="2800" dirty="0">
                <a:latin typeface="Algerian" panose="04020705040A02060702" pitchFamily="82" charset="0"/>
              </a:rPr>
            </a:br>
            <a:r>
              <a:rPr lang="en-US" sz="2800" dirty="0">
                <a:latin typeface="Algerian" panose="04020705040A02060702" pitchFamily="82" charset="0"/>
              </a:rPr>
              <a:t>Often murmurs, never talks,</a:t>
            </a:r>
            <a:br>
              <a:rPr lang="en-US" sz="2800" dirty="0">
                <a:latin typeface="Algerian" panose="04020705040A02060702" pitchFamily="82" charset="0"/>
              </a:rPr>
            </a:br>
            <a:r>
              <a:rPr lang="en-US" sz="2800" dirty="0">
                <a:latin typeface="Algerian" panose="04020705040A02060702" pitchFamily="82" charset="0"/>
              </a:rPr>
              <a:t>Has a bed but never sleeps, </a:t>
            </a:r>
            <a:br>
              <a:rPr lang="en-US" sz="2800" dirty="0">
                <a:latin typeface="Algerian" panose="04020705040A02060702" pitchFamily="82" charset="0"/>
              </a:rPr>
            </a:br>
            <a:r>
              <a:rPr lang="en-US" sz="2800" dirty="0">
                <a:latin typeface="Algerian" panose="04020705040A02060702" pitchFamily="82" charset="0"/>
              </a:rPr>
              <a:t>Has a mouth but never eats.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85011" y="2011680"/>
            <a:ext cx="6533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lgerian" panose="04020705040A02060702" pitchFamily="82" charset="0"/>
              </a:rPr>
              <a:t>The riddle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4331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4362" y="1667314"/>
            <a:ext cx="9068586" cy="1649464"/>
          </a:xfrm>
        </p:spPr>
        <p:txBody>
          <a:bodyPr/>
          <a:lstStyle/>
          <a:p>
            <a:r>
              <a:rPr lang="en-US" sz="4400" dirty="0" smtClean="0"/>
              <a:t>Hogwarts</a:t>
            </a:r>
            <a:r>
              <a:rPr lang="en-US" sz="4400" dirty="0" smtClean="0"/>
              <a:t> to </a:t>
            </a:r>
            <a:r>
              <a:rPr lang="en-US" sz="4400" dirty="0" err="1" smtClean="0"/>
              <a:t>st.petersburg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4362" y="2859577"/>
            <a:ext cx="9070848" cy="457201"/>
          </a:xfrm>
        </p:spPr>
        <p:txBody>
          <a:bodyPr/>
          <a:lstStyle/>
          <a:p>
            <a:r>
              <a:rPr lang="en-US" dirty="0" smtClean="0"/>
              <a:t>For one way ticket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3738" y="3483033"/>
            <a:ext cx="865354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8000" dirty="0" smtClean="0"/>
              <a:t>Platform </a:t>
            </a:r>
            <a:r>
              <a:rPr lang="en-US" sz="8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600" baseline="30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3/4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3810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latin typeface="Algerian" panose="04020705040A02060702" pitchFamily="82" charset="0"/>
              </a:rPr>
              <a:t>Thank you for the lesson, magician!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lgerian" panose="04020705040A02060702" pitchFamily="82" charset="0"/>
              </a:rPr>
              <a:t>Good bye!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1466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56</TotalTime>
  <Words>38</Words>
  <Application>Microsoft Office PowerPoint</Application>
  <PresentationFormat>Широкоэкранный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Algerian</vt:lpstr>
      <vt:lpstr>Calibri</vt:lpstr>
      <vt:lpstr>Century Gothic</vt:lpstr>
      <vt:lpstr>Garamond</vt:lpstr>
      <vt:lpstr>Times New Roman</vt:lpstr>
      <vt:lpstr>Савон</vt:lpstr>
      <vt:lpstr>St.Petersburg to hogwarts</vt:lpstr>
      <vt:lpstr> </vt:lpstr>
      <vt:lpstr>Hogwarts to st.petersburg</vt:lpstr>
      <vt:lpstr>Thank you for the lesson, magician!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St.Petersburg to hogwarts</dc:title>
  <dc:creator>user</dc:creator>
  <cp:lastModifiedBy>user</cp:lastModifiedBy>
  <cp:revision>4</cp:revision>
  <cp:lastPrinted>2018-11-02T10:17:41Z</cp:lastPrinted>
  <dcterms:created xsi:type="dcterms:W3CDTF">2018-10-30T07:46:07Z</dcterms:created>
  <dcterms:modified xsi:type="dcterms:W3CDTF">2018-11-02T10:19:18Z</dcterms:modified>
</cp:coreProperties>
</file>