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3" r:id="rId6"/>
    <p:sldId id="270" r:id="rId7"/>
    <p:sldId id="261" r:id="rId8"/>
    <p:sldId id="278" r:id="rId9"/>
    <p:sldId id="265" r:id="rId10"/>
    <p:sldId id="280" r:id="rId11"/>
    <p:sldId id="266" r:id="rId12"/>
    <p:sldId id="267" r:id="rId13"/>
    <p:sldId id="269" r:id="rId14"/>
    <p:sldId id="262" r:id="rId15"/>
    <p:sldId id="281" r:id="rId16"/>
    <p:sldId id="279" r:id="rId17"/>
    <p:sldId id="275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60D2-8824-482F-92D0-59AA481CFDF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DCBB-05F2-4CDF-A309-B41A8A59C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04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DCBB-05F2-4CDF-A309-B41A8A59CE0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6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485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487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723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87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72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10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830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827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9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20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114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59FC-0AB4-4D7F-9D0B-8007B7D4DE3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187B-08A2-496F-95BC-4D9A99A59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428605"/>
            <a:ext cx="6317894" cy="135732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ГБОУ СО «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Марксовская</a:t>
            </a:r>
            <a:r>
              <a:rPr lang="ru-RU" sz="2000" b="1" i="1" dirty="0" smtClean="0">
                <a:solidFill>
                  <a:srgbClr val="C00000"/>
                </a:solidFill>
              </a:rPr>
              <a:t> специальная общеобразовательная школа закрытого типа»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71934" y="2214554"/>
            <a:ext cx="4857784" cy="4286280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СЛАВЯНСКИЕ 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КУКЛЫ-ОБЕРЕГИ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История и традиции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Презентация к мастер-классу «Кукольные истории»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по </a:t>
            </a:r>
            <a:r>
              <a:rPr lang="ru-RU" sz="1200" b="1" dirty="0" smtClean="0">
                <a:solidFill>
                  <a:srgbClr val="C00000"/>
                </a:solidFill>
              </a:rPr>
              <a:t>направлению предпрофессиональной подготовки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«Швейное дело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в рамках проекта «Офис прикладных квалификаций «Сотвори будущее своими руками»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Подготовила: педагог дополнительного образования </a:t>
            </a:r>
            <a:r>
              <a:rPr lang="ru-RU" sz="1600" b="1" dirty="0" err="1" smtClean="0">
                <a:solidFill>
                  <a:srgbClr val="C00000"/>
                </a:solidFill>
              </a:rPr>
              <a:t>Дерюгина</a:t>
            </a:r>
            <a:r>
              <a:rPr lang="ru-RU" sz="1600" b="1" dirty="0" smtClean="0">
                <a:solidFill>
                  <a:srgbClr val="C00000"/>
                </a:solidFill>
              </a:rPr>
              <a:t> С.В.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F:\Мама\МО учителей УПМ\ПРОЕКТ\БУКЛЕТЫ\Логотип Фонд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04"/>
            <a:ext cx="14795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cs5.livemaster.ru/storage/52/48/9ff75d8f0599d18648b22a79e9me--kukly-igrushki-kukla-obereg-semya.jpg"/>
          <p:cNvPicPr>
            <a:picLocks noChangeAspect="1" noChangeArrowheads="1"/>
          </p:cNvPicPr>
          <p:nvPr/>
        </p:nvPicPr>
        <p:blipFill>
          <a:blip r:embed="rId3"/>
          <a:srcRect l="4910" t="1953" r="10392"/>
          <a:stretch>
            <a:fillRect/>
          </a:stretch>
        </p:blipFill>
        <p:spPr bwMode="auto">
          <a:xfrm>
            <a:off x="714348" y="1571612"/>
            <a:ext cx="3429024" cy="498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905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2066" y="1357298"/>
            <a:ext cx="3429024" cy="47688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Если нужно было оставить ребёнка одного, то, чтобы ему не было грустно или страшно, на пальчик ему надевали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зайку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и ребёнок уже не оставался один - он был с оберегом, другом и игрушкой в одном лице.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7890" name="Picture 2" descr="https://hobbyteka.ru/wp-content/uploads/2018/09/09-8065153.jpg"/>
          <p:cNvPicPr>
            <a:picLocks noChangeAspect="1" noChangeArrowheads="1"/>
          </p:cNvPicPr>
          <p:nvPr/>
        </p:nvPicPr>
        <p:blipFill>
          <a:blip r:embed="rId2"/>
          <a:srcRect l="19090" r="20458"/>
          <a:stretch>
            <a:fillRect/>
          </a:stretch>
        </p:blipFill>
        <p:spPr bwMode="auto">
          <a:xfrm>
            <a:off x="714348" y="714356"/>
            <a:ext cx="4071966" cy="5476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402832" cy="208823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Десятиручка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- это куколка-помощница. Свое название она получила от того, что женщине всегда не хватает рук, чтобы справиться со всеми домашними делами.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27984" y="3857628"/>
            <a:ext cx="4320480" cy="257176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Мартиничные куклы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,красная и белая, символизировали встречу зимы с весной. Их изготавливали к 1 марта и дарили друг другу радуясь скорому приходу весны.Таких кукол звали Мартин и Марта.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 </a:t>
            </a:r>
          </a:p>
        </p:txBody>
      </p:sp>
      <p:pic>
        <p:nvPicPr>
          <p:cNvPr id="10242" name="Picture 2" descr="https://kudago.com/media/images/event/5a/3c/5a3cb8c8ff2ab6f5468a1b3f7f30fa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64809" cy="2643206"/>
          </a:xfrm>
          <a:prstGeom prst="rect">
            <a:avLst/>
          </a:prstGeom>
          <a:noFill/>
        </p:spPr>
      </p:pic>
      <p:sp>
        <p:nvSpPr>
          <p:cNvPr id="10244" name="AutoShape 4" descr="https://images.freeimages.com/images/large-previews/abf/martenitsa-1403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mages.freeimages.com/images/large-previews/79f/martenitsa-1403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Светлана\Desktop\martenitsa-1403250.jpg"/>
          <p:cNvPicPr>
            <a:picLocks noChangeAspect="1" noChangeArrowheads="1"/>
          </p:cNvPicPr>
          <p:nvPr/>
        </p:nvPicPr>
        <p:blipFill>
          <a:blip r:embed="rId3" cstate="print"/>
          <a:srcRect t="8203" b="7812"/>
          <a:stretch>
            <a:fillRect/>
          </a:stretch>
        </p:blipFill>
        <p:spPr bwMode="auto">
          <a:xfrm>
            <a:off x="428596" y="3357562"/>
            <a:ext cx="3946525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5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32656"/>
            <a:ext cx="3571900" cy="58109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Зерновушка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 Богач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- это обереги богатства и достатка в семье, и желательно, чтобы они стояли рядом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паре. Наполняются они зерном. Оно  символизирует достаток, а так же перерождение – из зерна вырастает колос, а из колоса снова зерно.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42" name="Picture 2" descr="https://mydomovenok.ru/wp-content/uploads/2018/12/FOTO_magazin53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00034" y="500042"/>
            <a:ext cx="4286280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6617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8604"/>
            <a:ext cx="4176464" cy="58807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На Руси существовали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 мужские куклы, ярким примером которых считается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Спиридон-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солнцеворот. Обязательный атрибут такой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куклы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 колесо, потому что суть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Спиридона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– поворачивать солнце, делать самую важную вещь во всем цикле. Считается, что такой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Спиридон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может изменить жизнь человека в лучшую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сторону.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ÐÑÐºÐ»Ð° Â«Ð¡Ð¿Ð¸ÑÐ¸Ð´Ð¾Ð½-Ð¡Ð¾Ð»Ð½ÑÐµÐ²Ð¾ÑÐ¾ÑÂ»"/>
          <p:cNvPicPr>
            <a:picLocks noChangeAspect="1" noChangeArrowheads="1"/>
          </p:cNvPicPr>
          <p:nvPr/>
        </p:nvPicPr>
        <p:blipFill>
          <a:blip r:embed="rId2"/>
          <a:srcRect l="23800" t="3530" r="39843" b="9242"/>
          <a:stretch>
            <a:fillRect/>
          </a:stretch>
        </p:blipFill>
        <p:spPr bwMode="auto">
          <a:xfrm>
            <a:off x="571472" y="642917"/>
            <a:ext cx="3429024" cy="548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847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0571"/>
            <a:ext cx="8246720" cy="20967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Колокольчик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– это куколка добрых вестей и ее родина Валдай, откуда и пошли валдайские колокольчики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 Звон колокольчика отгоняет злых духов и болезни. Считалось, что если в доме был такой оберег, то его не покидало радость, веселье и счастье.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2" name="Picture 2" descr="ÐÐ¾Ð»Ð¾ÐºÐ¾Ð»ÑÑÐ¸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939256" cy="4089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11174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Куклы-обереги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изготавливались не только из ткани, но и из лекарственных трав и колосьев хлеба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8914" name="Picture 2" descr="https://veter-stran.ru/img/kuklyi-obereg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478203" cy="4000528"/>
          </a:xfrm>
          <a:prstGeom prst="rect">
            <a:avLst/>
          </a:prstGeom>
          <a:noFill/>
        </p:spPr>
      </p:pic>
      <p:pic>
        <p:nvPicPr>
          <p:cNvPr id="38916" name="Picture 4" descr="https://arhivurokov.ru/multiurok/html/2017/07/12/s_59668af65e1f1/660133_3.jpeg"/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5214942" y="1643050"/>
            <a:ext cx="3476628" cy="4889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4032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471488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Подвешивать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куклу-мотанку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следует за талию, руки или за предмет, который она держит.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 descr="https://cs1.livemaster.ru/storage/00/b1/dbe9660b990b080f0b4e80088dvb--kukly-igrushki-narodnaya-kukla-kolokolchik.jpg"/>
          <p:cNvPicPr>
            <a:picLocks noChangeAspect="1" noChangeArrowheads="1"/>
          </p:cNvPicPr>
          <p:nvPr/>
        </p:nvPicPr>
        <p:blipFill>
          <a:blip r:embed="rId2"/>
          <a:srcRect l="1982" r="8812" b="7078"/>
          <a:stretch>
            <a:fillRect/>
          </a:stretch>
        </p:blipFill>
        <p:spPr bwMode="auto">
          <a:xfrm>
            <a:off x="357158" y="1000108"/>
            <a:ext cx="4357718" cy="3389337"/>
          </a:xfrm>
          <a:prstGeom prst="rect">
            <a:avLst/>
          </a:prstGeom>
          <a:noFill/>
        </p:spPr>
      </p:pic>
      <p:pic>
        <p:nvPicPr>
          <p:cNvPr id="4100" name="Picture 4" descr="http://ctokukol.ru/img/bezlikie-kukly-oberegi-svoimi-rukami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286280" cy="2943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211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85728"/>
            <a:ext cx="785818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Оберег – не просто занятная вещичка, он имеет конкретный практический и мистический смысл, идущий к нам из глубокого прошлого как послание наших далёких предков.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Особая прелесть оберегов в том, что они открывают простор для творчества и являются одновременно украшением и красивой сказкой, которую вы можете создать своими руками. Фантазируйте, верьте, загадывая желания, и тогда обереги станут магическими, а если нет веры, то пусть оберег останется красивой куклой.</a:t>
            </a:r>
          </a:p>
          <a:p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707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2357430"/>
            <a:ext cx="7715304" cy="38147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ТВОРЧЕСКИХ УСПЕХОВ! </a:t>
            </a:r>
            <a:r>
              <a:rPr lang="ru-RU" sz="2400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Times New Roman"/>
              </a:rPr>
              <a:t>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Sams-Book\Desktop\1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7" t="3060" r="2473" b="3604"/>
          <a:stretch>
            <a:fillRect/>
          </a:stretch>
        </p:blipFill>
        <p:spPr bwMode="auto">
          <a:xfrm>
            <a:off x="1571604" y="2000240"/>
            <a:ext cx="6286544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811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857232"/>
            <a:ext cx="3514692" cy="5286412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400" dirty="0" smtClean="0">
                <a:latin typeface="Arial Narrow" pitchFamily="34" charset="0"/>
              </a:rPr>
              <a:t>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Изготовление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обережной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куклы считалось сугубо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женским занятием. Самую первую куклу девушка делала в возрасте 12-13 лет, а по качеству поделки можно было судить, готова ли она к замужеству. Самые лучшие из сделанных поделок хранились и составляли часть приданого.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Ð¡Ð»Ð°Ð²ÑÐ½ÑÐºÐ¸Ðµ ÐºÑÐºÐ»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336467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9623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786214" cy="616988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Элементы одежды куклы имеют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обереговое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символическое значение.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Юбка - земля-кормилица,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сорочка –три жизненных времени(прошлое, настоящее, будущее).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Головной убор (лента, платок, венок) - это связь с небом.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Фартук –указывает на связь с водой.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Бусины, ленты -  это символ достатка и благоденствия.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https://vashobereg.ru/wp-content/uploads/2018/08/Izgotovlenie_kukol_oberegov_pravila-1024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180144" cy="2857520"/>
          </a:xfrm>
          <a:prstGeom prst="rect">
            <a:avLst/>
          </a:prstGeom>
          <a:noFill/>
        </p:spPr>
      </p:pic>
      <p:pic>
        <p:nvPicPr>
          <p:cNvPr id="6" name="Picture 2" descr="https://cs2.livemaster.ru/storage/d1/a5/98b97e7d1da4239774adb5c50ch4--kukly-igrushki-matushkino-blagoslovenie.jpg"/>
          <p:cNvPicPr>
            <a:picLocks noChangeAspect="1" noChangeArrowheads="1"/>
          </p:cNvPicPr>
          <p:nvPr/>
        </p:nvPicPr>
        <p:blipFill>
          <a:blip r:embed="rId3" cstate="print"/>
          <a:srcRect l="5882" t="11765" r="8823"/>
          <a:stretch>
            <a:fillRect/>
          </a:stretch>
        </p:blipFill>
        <p:spPr bwMode="auto">
          <a:xfrm>
            <a:off x="1142976" y="3429000"/>
            <a:ext cx="2714644" cy="280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306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86808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Пеленашка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-  это самая первая кукла для малыша. Делалась матерью или бабушкой для новорожденного и могла выглядеть как ребенок в пеленках. Клали такой оберег в колыбель.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9458" name="Picture 2" descr="https://vashobereg.ru/wp-content/uploads/2018/08/kuklki-pelenashki-1-1024x700.jpg"/>
          <p:cNvPicPr>
            <a:picLocks noChangeAspect="1" noChangeArrowheads="1"/>
          </p:cNvPicPr>
          <p:nvPr/>
        </p:nvPicPr>
        <p:blipFill>
          <a:blip r:embed="rId2"/>
          <a:srcRect l="5258" r="6663"/>
          <a:stretch>
            <a:fillRect/>
          </a:stretch>
        </p:blipFill>
        <p:spPr bwMode="auto">
          <a:xfrm>
            <a:off x="571472" y="285728"/>
            <a:ext cx="4786346" cy="3714776"/>
          </a:xfrm>
          <a:prstGeom prst="rect">
            <a:avLst/>
          </a:prstGeom>
          <a:noFill/>
        </p:spPr>
      </p:pic>
      <p:pic>
        <p:nvPicPr>
          <p:cNvPr id="19460" name="Picture 4" descr="https://vashobereg.ru/wp-content/uploads/2018/08/Pelenashaka_i_malish-1024x683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19217"/>
          <a:stretch>
            <a:fillRect/>
          </a:stretch>
        </p:blipFill>
        <p:spPr bwMode="auto">
          <a:xfrm>
            <a:off x="5286380" y="1214422"/>
            <a:ext cx="3575885" cy="2952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582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192882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Куклы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Кувадки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согревали до рождения ребенка колыбель, а далее — вешались над кроваткой после крещения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младенца оберегая его от злых духов. Яркие и веселые, они заменяли погремушки.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8434" name="Picture 2" descr="https://cs1.livemaster.ru/storage/71/57/00b35e9d9395221741c5b49b7443--russkij-stil-girlyanda-v-krovatku-kuvadki-obereg-dlya-mladent.jpg"/>
          <p:cNvPicPr>
            <a:picLocks noChangeAspect="1" noChangeArrowheads="1"/>
          </p:cNvPicPr>
          <p:nvPr/>
        </p:nvPicPr>
        <p:blipFill>
          <a:blip r:embed="rId2"/>
          <a:srcRect l="5492" t="13846" r="8828" b="6154"/>
          <a:stretch>
            <a:fillRect/>
          </a:stretch>
        </p:blipFill>
        <p:spPr bwMode="auto">
          <a:xfrm>
            <a:off x="1428728" y="1857364"/>
            <a:ext cx="6750891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3203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80989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Неразлучники –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это свадебная двойная кукла которая изображает молодоженов. Такой двойной кукле делали одну руку на двоих, что символизирует нераздельность пары, является оберегом крепкого семейного союза.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s://avatars.mds.yandex.net/get-pdb/1822843/4fcddfd4-35a3-4f6d-a914-981863987d63/s1200"/>
          <p:cNvPicPr>
            <a:picLocks noChangeAspect="1" noChangeArrowheads="1"/>
          </p:cNvPicPr>
          <p:nvPr/>
        </p:nvPicPr>
        <p:blipFill>
          <a:blip r:embed="rId2"/>
          <a:srcRect b="7317"/>
          <a:stretch>
            <a:fillRect/>
          </a:stretch>
        </p:blipFill>
        <p:spPr bwMode="auto">
          <a:xfrm>
            <a:off x="2143108" y="2071677"/>
            <a:ext cx="4929222" cy="4568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2312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16632"/>
            <a:ext cx="3696516" cy="638420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Берегиня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Ее назначение – беречь дом и его жителей, исцелять, исполнять желания, хранить достаток.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Берегини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защищали от сглаза, порчи, горя, дурного слова и злых людей. Иногда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 голову куклы прятали монетку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зерно для привлечения благополучия. </a:t>
            </a:r>
          </a:p>
        </p:txBody>
      </p:sp>
      <p:pic>
        <p:nvPicPr>
          <p:cNvPr id="16386" name="Picture 2" descr="ÐÐµÑÐµÐ³Ð¸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2862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591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body" idx="1"/>
          </p:nvPr>
        </p:nvSpPr>
        <p:spPr>
          <a:xfrm>
            <a:off x="642910" y="3714752"/>
            <a:ext cx="8001056" cy="264320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Травница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- красивая куколка, сидящая на мешке с целебными ароматными травами. Эта куколка следит за тем, чтобы болезнь не проникла в дом. От нее исходит теплота, как от заботливой хозяйки. Она и защитница от злых духов, болезни, и добрая </a:t>
            </a: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утешница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3314" name="Picture 2" descr="https://vashobereg.ru/wp-content/uploads/2018/08/Obereg_kukla_Travnitsa_Kubishka-1024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5357850" cy="3662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6416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1160</TotalTime>
  <Words>657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ГБОУ СО «Марксовская специальная общеобразовательная школа закрытого типа»</vt:lpstr>
      <vt:lpstr>      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vt:lpstr>
      <vt:lpstr>Слайд 3</vt:lpstr>
      <vt:lpstr>    Элементы одежды куклы имеют обереговое символическое значение.      Юбка - земля-кормилица,  сорочка –три жизненных времени(прошлое, настоящее, будущее).     Головной убор (лента, платок, венок) - это связь с небом.      Фартук –указывает на связь с водой.      Бусины, ленты -  это символ достатка и благоденствия. </vt:lpstr>
      <vt:lpstr>         Пеленашка -  это самая первая кукла для малыша. Делалась матерью или бабушкой для новорожденного и могла выглядеть как ребенок в пеленках. Клали такой оберег в колыбель. </vt:lpstr>
      <vt:lpstr>Куклы Кувадки согревали до рождения ребенка колыбель, а далее — вешались над кроваткой после крещения младенца оберегая его от злых духов. Яркие и веселые, они заменяли погремушки.   </vt:lpstr>
      <vt:lpstr>Неразлучники – это свадебная двойная кукла которая изображает молодоженов. Такой двойной кукле делали одну руку на двоих, что символизирует нераздельность пары, является оберегом крепкого семейного союза. </vt:lpstr>
      <vt:lpstr>Берегиня. Ее назначение – беречь дом и его жителей, исцелять, исполнять желания, хранить достаток. Берегини защищали от сглаза, порчи, горя, дурного слова и злых людей. Иногда в голову куклы прятали монетку и зерно для привлечения благополучия. </vt:lpstr>
      <vt:lpstr>Слайд 9</vt:lpstr>
      <vt:lpstr>Слайд 10</vt:lpstr>
      <vt:lpstr>Десятиручка - это куколка-помощница. Свое название она получила от того, что женщине всегда не хватает рук, чтобы справиться со всеми домашними делами.</vt:lpstr>
      <vt:lpstr> Зерновушка и Богач - это обереги богатства и достатка в семье, и желательно, чтобы они стояли рядом в паре. Наполняются они зерном. Оно  символизирует достаток, а так же перерождение – из зерна вырастает колос, а из колоса снова зерно.</vt:lpstr>
      <vt:lpstr>На Руси существовали и мужские куклы, ярким примером которых считается Спиридон-солнцеворот. Обязательный атрибут такой куклы – колесо, потому что суть Спиридона – поворачивать солнце, делать самую важную вещь во всем цикле. Считается, что такой Спиридон может изменить жизнь человека в лучшую сторону. </vt:lpstr>
      <vt:lpstr>Колокольчик – это куколка добрых вестей и ее родина Валдай, откуда и пошли валдайские колокольчики. Звон колокольчика отгоняет злых духов и болезни. Считалось, что если в доме был такой оберег, то его не покидало радость, веселье и счастье. </vt:lpstr>
      <vt:lpstr>Куклы-обереги изготавливались не только из ткани, но и из лекарственных трав и колосьев хлеба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КУКЛЫ-ОБЕРЕГИ.</dc:title>
  <dc:creator>Sams-Book</dc:creator>
  <cp:lastModifiedBy>Светлана</cp:lastModifiedBy>
  <cp:revision>93</cp:revision>
  <dcterms:created xsi:type="dcterms:W3CDTF">2014-10-07T14:44:02Z</dcterms:created>
  <dcterms:modified xsi:type="dcterms:W3CDTF">2019-05-17T06:14:54Z</dcterms:modified>
</cp:coreProperties>
</file>