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2" name="Picture 4" descr="http://img.xooimage.com/files110/b/5/5/0_5af0f_7f4c0b29_xl-4c2438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1" y="1052736"/>
            <a:ext cx="5616624" cy="4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339752" y="42210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Щербакова Е.В.</a:t>
            </a:r>
          </a:p>
          <a:p>
            <a:pPr algn="ctr"/>
            <a:r>
              <a:rPr lang="ru-RU" dirty="0" smtClean="0"/>
              <a:t>МАОУ СОШ № 2</a:t>
            </a:r>
          </a:p>
          <a:p>
            <a:pPr algn="ctr"/>
            <a:r>
              <a:rPr lang="ru-RU" dirty="0" smtClean="0"/>
              <a:t>г. Реж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img-fotki.yandex.ru/get/6609/16969765.47/0_68d92_74b0695e_ori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7563" y="-1197897"/>
            <a:ext cx="6890970" cy="92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otovictor.ru/Admin_files/sveh.gif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82" y="4811038"/>
            <a:ext cx="2613273" cy="21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544616" cy="230425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Шаблоны для презентации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«Литературные»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82" y="1556792"/>
            <a:ext cx="41478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123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2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B41C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ПА-ПО-ПУ-ПЭ-ПИ-ПЫ</a:t>
            </a:r>
            <a:endParaRPr lang="ru-RU" sz="4000" dirty="0">
              <a:solidFill>
                <a:srgbClr val="B41C6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B41C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ДА-ДО-ДУ-ДЭ-ДИ- ДЫ</a:t>
            </a:r>
            <a:endParaRPr lang="ru-RU" sz="4000" dirty="0">
              <a:solidFill>
                <a:srgbClr val="B41C6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B41C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 –КО –КУ –КЭ –КИ</a:t>
            </a:r>
            <a:endParaRPr lang="ru-RU" sz="4000" dirty="0">
              <a:solidFill>
                <a:srgbClr val="B41C6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ПТА-ПТО-ПТУ-ПТЭ-ПТИ-ПТЫ</a:t>
            </a:r>
            <a:endParaRPr lang="ru-RU" sz="4000" dirty="0">
              <a:solidFill>
                <a:srgbClr val="B41C6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4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908720"/>
            <a:ext cx="3754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СКОРОГОВОРКА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8568952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350"/>
              </a:spcAft>
            </a:pPr>
            <a:r>
              <a:rPr lang="ru-RU" sz="5400" dirty="0">
                <a:solidFill>
                  <a:srgbClr val="B41C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Баран буян залез в бурьян.</a:t>
            </a:r>
            <a:endParaRPr lang="ru-RU" sz="5400" dirty="0">
              <a:solidFill>
                <a:srgbClr val="B41C6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АБРАКАДАБРА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8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55007"/>
            <a:ext cx="843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словах переставлены местами буквы. Необходимо расставить буквы на свои места  и угадать загаданное слово.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564904"/>
            <a:ext cx="373666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НЬФИЛЕД</a:t>
            </a:r>
          </a:p>
          <a:p>
            <a:pPr marL="342900" indent="-342900">
              <a:buAutoNum type="arabicPeriod" startAt="2"/>
            </a:pPr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ИПТАЛОНА</a:t>
            </a:r>
          </a:p>
          <a:p>
            <a:pPr marL="342900" indent="-342900">
              <a:buAutoNum type="arabicPeriod" startAt="3"/>
            </a:pPr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АГЛИЛАРОТ</a:t>
            </a:r>
          </a:p>
          <a:p>
            <a:pPr marL="342900" indent="-342900">
              <a:buAutoNum type="arabicPeriod" startAt="4"/>
            </a:pPr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РОГОНОС</a:t>
            </a:r>
          </a:p>
          <a:p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ТЛЕСВЯКОЧ</a:t>
            </a:r>
          </a:p>
          <a:p>
            <a:r>
              <a:rPr lang="ru-RU" sz="4000" dirty="0" smtClean="0">
                <a:solidFill>
                  <a:srgbClr val="B41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НЦЕПИША</a:t>
            </a:r>
            <a:endParaRPr lang="ru-RU" sz="4000" dirty="0">
              <a:solidFill>
                <a:srgbClr val="B41C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89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 Office</vt:lpstr>
      <vt:lpstr>Шаблоны для презентации «Литературные»</vt:lpstr>
      <vt:lpstr>Презентация PowerPoint</vt:lpstr>
      <vt:lpstr>Презентация PowerPoint</vt:lpstr>
      <vt:lpstr>Презентация PowerPoint</vt:lpstr>
      <vt:lpstr>АБРАКАДАБРА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10</cp:revision>
  <dcterms:created xsi:type="dcterms:W3CDTF">2017-11-17T15:21:42Z</dcterms:created>
  <dcterms:modified xsi:type="dcterms:W3CDTF">2019-04-29T12:44:02Z</dcterms:modified>
</cp:coreProperties>
</file>