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73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C96A8C-B499-4AF3-9208-1479FEB7F400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0EEB12-E948-4F1E-A9F3-E49C6F8A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D180E-F72B-4E46-AADC-60690A0519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BBAC8-BD3F-428E-9D91-D31F97C9FD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87DDC-B588-4B4E-800C-88B5571DB0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EDD48-04E6-458F-9D79-0E59144D716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2385-70A8-4772-8BD4-FAC7173C6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6588-B96D-482C-8D24-D266D8E5EA3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902D-8EA9-4FF7-858E-612C2F18A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0FCC-B6DF-420F-9FE0-68835A4EB5FF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343E-8DB7-482B-AA9E-05B7B33D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C6CA-8803-4873-AA5A-A923B9B6231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774C-C2F5-4F10-AD8D-D6A02B7F7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ECD4-AEB9-469A-A993-3BB2D8333534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736A-32F8-47CD-B05F-3BABE89D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390E-6ED7-44BF-8F2B-89DFD6E7003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6ACE-52A9-40DF-A7A3-A30A2664B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A3D4-4F9A-4211-B07C-079E0E402612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CC1A-DFC8-4719-BCFB-331BBE96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6BB2-AE80-4E6B-B91B-8B1E0D68022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6D78-A6F5-4F8D-A2F4-93E9E44C9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BFD-D58F-4E69-838F-FB9DB707743A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A606-E5DE-4BAE-9836-90C996DC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BAAA-FEEF-4710-85B0-571F76B0A5FE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0F72-CEAE-48F8-B74F-623F7F799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62-9A17-46FF-9191-22A6AF122D45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B187-9D38-4BB6-9A12-140887F8C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7DFD4-7068-42D6-B160-FD8F761A8AD8}" type="datetimeFigureOut">
              <a:rPr lang="ru-RU"/>
              <a:pPr>
                <a:defRPr/>
              </a:pPr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3683C-8E41-4AB6-853D-AC1B3AE7D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rring_gull"/>
          <p:cNvPicPr>
            <a:picLocks noChangeAspect="1" noChangeArrowheads="1"/>
          </p:cNvPicPr>
          <p:nvPr/>
        </p:nvPicPr>
        <p:blipFill>
          <a:blip r:embed="rId3"/>
          <a:srcRect l="12993" t="2724" r="2953" b="3404"/>
          <a:stretch>
            <a:fillRect/>
          </a:stretch>
        </p:blipFill>
        <p:spPr bwMode="auto">
          <a:xfrm>
            <a:off x="179388" y="1484313"/>
            <a:ext cx="2522537" cy="2441575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6387" name="Picture 3" descr="117767"/>
          <p:cNvPicPr>
            <a:picLocks noChangeAspect="1" noChangeArrowheads="1"/>
          </p:cNvPicPr>
          <p:nvPr/>
        </p:nvPicPr>
        <p:blipFill>
          <a:blip r:embed="rId4"/>
          <a:srcRect l="25197" r="25197"/>
          <a:stretch>
            <a:fillRect/>
          </a:stretch>
        </p:blipFill>
        <p:spPr bwMode="auto">
          <a:xfrm>
            <a:off x="2843213" y="981075"/>
            <a:ext cx="1949450" cy="2951163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6388" name="Picture 4" descr="97c75f38a3d911e"/>
          <p:cNvPicPr>
            <a:picLocks noChangeAspect="1" noChangeArrowheads="1"/>
          </p:cNvPicPr>
          <p:nvPr/>
        </p:nvPicPr>
        <p:blipFill>
          <a:blip r:embed="rId5"/>
          <a:srcRect l="15118" t="1260" r="15118" b="1260"/>
          <a:stretch>
            <a:fillRect/>
          </a:stretch>
        </p:blipFill>
        <p:spPr bwMode="auto">
          <a:xfrm>
            <a:off x="7019925" y="1125538"/>
            <a:ext cx="2005013" cy="2808287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6389" name="Picture 5" descr="28cc48293f84t"/>
          <p:cNvPicPr>
            <a:picLocks noChangeAspect="1" noChangeArrowheads="1"/>
          </p:cNvPicPr>
          <p:nvPr/>
        </p:nvPicPr>
        <p:blipFill>
          <a:blip r:embed="rId6"/>
          <a:srcRect r="7077" b="3651"/>
          <a:stretch>
            <a:fillRect/>
          </a:stretch>
        </p:blipFill>
        <p:spPr bwMode="auto">
          <a:xfrm>
            <a:off x="5003800" y="836613"/>
            <a:ext cx="1925638" cy="3095625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6390" name="Rectangle 6"/>
          <p:cNvSpPr>
            <a:spLocks noGrp="1"/>
          </p:cNvSpPr>
          <p:nvPr>
            <p:ph type="title" idx="4294967295"/>
          </p:nvPr>
        </p:nvSpPr>
        <p:spPr>
          <a:xfrm>
            <a:off x="179388" y="4005263"/>
            <a:ext cx="8964612" cy="1143000"/>
          </a:xfrm>
        </p:spPr>
        <p:txBody>
          <a:bodyPr/>
          <a:lstStyle/>
          <a:p>
            <a:pPr algn="l"/>
            <a:r>
              <a:rPr lang="ru-RU" sz="2800" b="1" smtClean="0">
                <a:latin typeface="Arial" charset="0"/>
              </a:rPr>
              <a:t>ЧА _ КА                  _ОД            ЗА _ КА       МА _ КА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900113" y="4365625"/>
            <a:ext cx="1809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419475" y="4365625"/>
            <a:ext cx="1809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5940425" y="4365625"/>
            <a:ext cx="1809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8027988" y="4365625"/>
            <a:ext cx="1809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203575" y="5013325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ква_й_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57313"/>
            <a:ext cx="18208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уква_й_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033463"/>
            <a:ext cx="16462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ква_й_3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142875"/>
            <a:ext cx="8588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уква_й_4.bmp"/>
          <p:cNvPicPr>
            <a:picLocks noChangeAspect="1"/>
          </p:cNvPicPr>
          <p:nvPr/>
        </p:nvPicPr>
        <p:blipFill>
          <a:blip r:embed="rId6">
            <a:lum bright="4000"/>
          </a:blip>
          <a:srcRect/>
          <a:stretch>
            <a:fillRect/>
          </a:stretch>
        </p:blipFill>
        <p:spPr bwMode="auto">
          <a:xfrm>
            <a:off x="3419475" y="981075"/>
            <a:ext cx="27146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024 L -0.25 4.7328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8422E-6 L 0.25 -3.384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97895E-6 C 0.02327 0.01433 0.04671 0.02868 0.03421 0.07517 C 0.02171 0.12167 -0.02673 0.20032 -0.07518 0.27897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шари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260350"/>
            <a:ext cx="2700337" cy="29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 шарик2.jpg"/>
          <p:cNvPicPr>
            <a:picLocks noChangeAspect="1"/>
          </p:cNvPicPr>
          <p:nvPr/>
        </p:nvPicPr>
        <p:blipFill>
          <a:blip r:embed="rId4"/>
          <a:srcRect t="29988" r="28056" b="13251"/>
          <a:stretch>
            <a:fillRect/>
          </a:stretch>
        </p:blipFill>
        <p:spPr>
          <a:xfrm>
            <a:off x="4932363" y="260350"/>
            <a:ext cx="26860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644900"/>
            <a:ext cx="8793162" cy="10795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23850" y="4508500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827088" y="45085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492500" y="45085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187450" y="4508500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867400" y="4508500"/>
            <a:ext cx="217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388350" y="45085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00975" y="4545012"/>
            <a:ext cx="76200" cy="762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10"/>
          <p:cNvSpPr/>
          <p:nvPr/>
        </p:nvSpPr>
        <p:spPr>
          <a:xfrm>
            <a:off x="5137150" y="4473575"/>
            <a:ext cx="76200" cy="76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411413" y="4508500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4356100" y="3789363"/>
            <a:ext cx="144463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7019925" y="3716338"/>
            <a:ext cx="144463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5229225"/>
            <a:ext cx="9144000" cy="134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Овал 10"/>
          <p:cNvSpPr/>
          <p:nvPr/>
        </p:nvSpPr>
        <p:spPr>
          <a:xfrm>
            <a:off x="1247775" y="4545012"/>
            <a:ext cx="76200" cy="7620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411 L 0 -0.244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6" grpId="0" animBg="1"/>
      <p:bldP spid="22547" grpId="0" animBg="1"/>
      <p:bldP spid="22549" grpId="0" animBg="1"/>
      <p:bldP spid="22550" grpId="0" animBg="1"/>
      <p:bldP spid="225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</Words>
  <Application>Microsoft Office PowerPoint</Application>
  <PresentationFormat>Экран (4:3)</PresentationFormat>
  <Paragraphs>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ЧА _ КА                  _ОД            ЗА _ КА       МА _ КА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GMC</cp:lastModifiedBy>
  <cp:revision>25</cp:revision>
  <dcterms:created xsi:type="dcterms:W3CDTF">2010-11-29T17:21:43Z</dcterms:created>
  <dcterms:modified xsi:type="dcterms:W3CDTF">2019-04-10T16:31:15Z</dcterms:modified>
</cp:coreProperties>
</file>